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70" r:id="rId13"/>
    <p:sldId id="271" r:id="rId14"/>
    <p:sldId id="274" r:id="rId15"/>
    <p:sldId id="272" r:id="rId16"/>
    <p:sldId id="275" r:id="rId17"/>
    <p:sldId id="269" r:id="rId18"/>
    <p:sldId id="268" r:id="rId19"/>
    <p:sldId id="276" r:id="rId20"/>
    <p:sldId id="277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86" autoAdjust="0"/>
    <p:restoredTop sz="94660"/>
  </p:normalViewPr>
  <p:slideViewPr>
    <p:cSldViewPr snapToGrid="0">
      <p:cViewPr>
        <p:scale>
          <a:sx n="74" d="100"/>
          <a:sy n="74" d="100"/>
        </p:scale>
        <p:origin x="-1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59B44-D256-4C48-8F73-E2BDB62E729E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9B9CB-463A-4566-8A11-E513A24004F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888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9B9CB-463A-4566-8A11-E513A24004F9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580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9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16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70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08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90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60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21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17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68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184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56094-4DDA-4564-8B9D-5EC8B072AE28}" type="datetimeFigureOut">
              <a:rPr lang="tr-TR" smtClean="0"/>
              <a:pPr/>
              <a:t>12.10.2015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C383F-494F-432D-B053-B1C31FEA1F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69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62149" y="2731247"/>
            <a:ext cx="10580914" cy="2308860"/>
          </a:xfrm>
        </p:spPr>
        <p:txBody>
          <a:bodyPr>
            <a:noAutofit/>
          </a:bodyPr>
          <a:lstStyle/>
          <a:p>
            <a:r>
              <a:rPr lang="tr-TR" dirty="0" smtClean="0">
                <a:latin typeface="Gabriola" panose="04040605051002020D02" pitchFamily="82" charset="0"/>
              </a:rPr>
              <a:t>VERİMLİ DERS ÇALIŞMA TEKNİKLERİ</a:t>
            </a:r>
            <a:br>
              <a:rPr lang="tr-TR" dirty="0" smtClean="0">
                <a:latin typeface="Gabriola" panose="04040605051002020D02" pitchFamily="82" charset="0"/>
              </a:rPr>
            </a:br>
            <a:endParaRPr lang="tr-TR" dirty="0">
              <a:latin typeface="Gabriola" panose="04040605051002020D02" pitchFamily="82" charset="0"/>
            </a:endParaRPr>
          </a:p>
        </p:txBody>
      </p:sp>
      <p:pic>
        <p:nvPicPr>
          <p:cNvPr id="11" name="10 Resim" descr="verimli-ders-calis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37" y="0"/>
            <a:ext cx="6657976" cy="3114675"/>
          </a:xfrm>
          <a:prstGeom prst="rect">
            <a:avLst/>
          </a:prstGeom>
        </p:spPr>
      </p:pic>
      <p:sp>
        <p:nvSpPr>
          <p:cNvPr id="7" name="Alt Başlık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902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5900" y="1014414"/>
            <a:ext cx="9867900" cy="1100136"/>
          </a:xfrm>
        </p:spPr>
        <p:txBody>
          <a:bodyPr>
            <a:normAutofit/>
          </a:bodyPr>
          <a:lstStyle/>
          <a:p>
            <a:r>
              <a:rPr lang="tr-TR" sz="6000" dirty="0" smtClean="0">
                <a:latin typeface="Gabriola" panose="04040605051002020D02" pitchFamily="82" charset="0"/>
              </a:rPr>
              <a:t>   </a:t>
            </a:r>
            <a:r>
              <a:rPr lang="tr-TR" sz="6000" b="1" dirty="0" smtClean="0">
                <a:latin typeface="Gabriola" panose="04040605051002020D02" pitchFamily="82" charset="0"/>
              </a:rPr>
              <a:t>Etkili bir çalışma için…</a:t>
            </a:r>
            <a:endParaRPr lang="tr-TR" sz="6000" b="1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5320" y="2506662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600" dirty="0" smtClean="0">
                <a:latin typeface="Gabriola" panose="04040605051002020D02" pitchFamily="82" charset="0"/>
              </a:rPr>
              <a:t>   -</a:t>
            </a:r>
            <a:r>
              <a:rPr lang="tr-TR" sz="3200" dirty="0" smtClean="0">
                <a:latin typeface="Gabriola" panose="04040605051002020D02" pitchFamily="82" charset="0"/>
              </a:rPr>
              <a:t>Ertesi gün göreceğiniz konulara önceden mutlaka göz atın, ön hazırlık yapın.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-Ara vermek, çalışmanın parçasıdır. 45 </a:t>
            </a:r>
            <a:r>
              <a:rPr lang="tr-TR" sz="3200" dirty="0" err="1" smtClean="0">
                <a:latin typeface="Gabriola" panose="04040605051002020D02" pitchFamily="82" charset="0"/>
              </a:rPr>
              <a:t>dk</a:t>
            </a:r>
            <a:r>
              <a:rPr lang="tr-TR" sz="3200" dirty="0" smtClean="0">
                <a:latin typeface="Gabriola" panose="04040605051002020D02" pitchFamily="82" charset="0"/>
              </a:rPr>
              <a:t> çalışma, 15 </a:t>
            </a:r>
            <a:r>
              <a:rPr lang="tr-TR" sz="3200" dirty="0" err="1" smtClean="0">
                <a:latin typeface="Gabriola" panose="04040605051002020D02" pitchFamily="82" charset="0"/>
              </a:rPr>
              <a:t>dk</a:t>
            </a:r>
            <a:r>
              <a:rPr lang="tr-TR" sz="3200" dirty="0" smtClean="0">
                <a:latin typeface="Gabriola" panose="04040605051002020D02" pitchFamily="82" charset="0"/>
              </a:rPr>
              <a:t> ara idealdir. Bunun için çalışma ortamınızda bir saat eklemenizde fayda var.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-Çalışma ortamınızı iyi belirleyin. Çalışmanıza engel olacak, dikkatinizi dağıtacak her şeyi ortadan kaldırın ve çalışma materyallerinizi yanınıza alın.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-Ders çalışırken sadece çalışmaya odaklanın, aynı anda diğer işlerle ilgilenerek dikkatinizi dağıtmayın.</a:t>
            </a:r>
            <a:endParaRPr lang="tr-TR" sz="3600" dirty="0" smtClean="0">
              <a:latin typeface="Gabriola" panose="04040605051002020D02" pitchFamily="82" charset="0"/>
            </a:endParaRPr>
          </a:p>
        </p:txBody>
      </p:sp>
      <p:pic>
        <p:nvPicPr>
          <p:cNvPr id="6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  <p:pic>
        <p:nvPicPr>
          <p:cNvPr id="9" name="8 Resim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10700" y="290513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0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623" y="385763"/>
            <a:ext cx="10515600" cy="58721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6000" b="1" dirty="0" smtClean="0">
                <a:latin typeface="Gabriola" panose="04040605051002020D02" pitchFamily="82" charset="0"/>
              </a:rPr>
              <a:t>                   </a:t>
            </a:r>
            <a:r>
              <a:rPr lang="tr-TR" sz="6500" b="1" dirty="0" smtClean="0">
                <a:latin typeface="Gabriola" panose="04040605051002020D02" pitchFamily="82" charset="0"/>
              </a:rPr>
              <a:t>Etkili bir çalışma için…</a:t>
            </a:r>
            <a:br>
              <a:rPr lang="tr-TR" sz="6500" b="1" dirty="0" smtClean="0">
                <a:latin typeface="Gabriola" panose="04040605051002020D02" pitchFamily="82" charset="0"/>
              </a:rPr>
            </a:br>
            <a:r>
              <a:rPr lang="tr-TR" sz="6000" b="1" dirty="0" smtClean="0">
                <a:latin typeface="Gabriola" panose="04040605051002020D02" pitchFamily="82" charset="0"/>
              </a:rPr>
              <a:t/>
            </a:r>
            <a:br>
              <a:rPr lang="tr-TR" sz="6000" b="1" dirty="0" smtClean="0">
                <a:latin typeface="Gabriola" panose="04040605051002020D02" pitchFamily="82" charset="0"/>
              </a:rPr>
            </a:br>
            <a:r>
              <a:rPr lang="tr-TR" sz="3200" b="1" dirty="0" smtClean="0">
                <a:latin typeface="Gabriola" panose="04040605051002020D02" pitchFamily="82" charset="0"/>
              </a:rPr>
              <a:t>-</a:t>
            </a:r>
            <a:r>
              <a:rPr lang="tr-TR" sz="3200" dirty="0" smtClean="0">
                <a:latin typeface="Gabriola" panose="04040605051002020D02" pitchFamily="82" charset="0"/>
              </a:rPr>
              <a:t>Derste ve daha sonraki çalışmalarda mutlaka notlar tutun.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-Diğer kaynaklardan da yararlanın.</a:t>
            </a:r>
          </a:p>
          <a:p>
            <a:pPr marL="0" indent="0">
              <a:buNone/>
            </a:pPr>
            <a:r>
              <a:rPr lang="tr-TR" sz="3200" b="1" dirty="0" smtClean="0">
                <a:latin typeface="Gabriola" panose="04040605051002020D02" pitchFamily="82" charset="0"/>
              </a:rPr>
              <a:t>-</a:t>
            </a:r>
            <a:r>
              <a:rPr lang="tr-TR" sz="3200" dirty="0" smtClean="0">
                <a:latin typeface="Gabriola" panose="04040605051002020D02" pitchFamily="82" charset="0"/>
              </a:rPr>
              <a:t>Zor anladığınız konuları çalışmak için günün en verimli olduğunu hissettiğiniz saatlerde çalışmaya başlayın.</a:t>
            </a:r>
          </a:p>
          <a:p>
            <a:pPr marL="0" indent="0">
              <a:buNone/>
            </a:pPr>
            <a:r>
              <a:rPr lang="tr-TR" sz="3200" b="1" dirty="0" smtClean="0">
                <a:latin typeface="Gabriola" panose="04040605051002020D02" pitchFamily="82" charset="0"/>
              </a:rPr>
              <a:t>-</a:t>
            </a:r>
            <a:r>
              <a:rPr lang="tr-TR" sz="3200" dirty="0" smtClean="0">
                <a:latin typeface="Gabriola" panose="04040605051002020D02" pitchFamily="82" charset="0"/>
              </a:rPr>
              <a:t>Etkili ve verimli okuyun.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-Tekrar yaparak unutmayı engelleyin.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-Çalışma metodunuzu dersin özelliğine göre seçin.</a:t>
            </a:r>
            <a:r>
              <a:rPr lang="tr-TR" sz="6000" b="1" dirty="0" smtClean="0">
                <a:latin typeface="Gabriola" panose="04040605051002020D02" pitchFamily="82" charset="0"/>
              </a:rPr>
              <a:t/>
            </a:r>
            <a:br>
              <a:rPr lang="tr-TR" sz="6000" b="1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-Konular arasında önemli/önemsiz ayrımı yapmayın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-Devamsızlık yaptığınız günlerdeki konuları mutlaka telafi edin.</a:t>
            </a:r>
          </a:p>
          <a:p>
            <a:pPr marL="0" indent="0">
              <a:buNone/>
            </a:pPr>
            <a:r>
              <a:rPr lang="tr-TR" sz="3200" b="1" dirty="0" smtClean="0">
                <a:latin typeface="Gabriola" panose="04040605051002020D02" pitchFamily="82" charset="0"/>
              </a:rPr>
              <a:t>-</a:t>
            </a:r>
            <a:r>
              <a:rPr lang="tr-TR" sz="3200" dirty="0" smtClean="0">
                <a:latin typeface="Gabriola" panose="04040605051002020D02" pitchFamily="82" charset="0"/>
              </a:rPr>
              <a:t>Televizyon karşısında ders çalışmayın.</a:t>
            </a:r>
            <a:r>
              <a:rPr lang="tr-TR" sz="6000" b="1" dirty="0" smtClean="0">
                <a:latin typeface="Gabriola" panose="04040605051002020D02" pitchFamily="82" charset="0"/>
              </a:rPr>
              <a:t/>
            </a:r>
            <a:br>
              <a:rPr lang="tr-TR" sz="6000" b="1" dirty="0" smtClean="0">
                <a:latin typeface="Gabriola" panose="04040605051002020D02" pitchFamily="82" charset="0"/>
              </a:rPr>
            </a:br>
            <a:endParaRPr lang="tr-TR" sz="6000" b="1" dirty="0">
              <a:latin typeface="Gabriola" panose="04040605051002020D02" pitchFamily="82" charset="0"/>
            </a:endParaRPr>
          </a:p>
        </p:txBody>
      </p:sp>
      <p:pic>
        <p:nvPicPr>
          <p:cNvPr id="6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  <p:pic>
        <p:nvPicPr>
          <p:cNvPr id="9" name="8 Resim" descr="verimli-ders-çalışma-teknikle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01200" y="357187"/>
            <a:ext cx="2166937" cy="1919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99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1038" y="2128838"/>
            <a:ext cx="8477250" cy="36195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Gabriola" pitchFamily="82" charset="0"/>
              </a:rPr>
              <a:t>Etkili çalışmak; </a:t>
            </a:r>
            <a:r>
              <a:rPr lang="tr-TR" sz="4000" dirty="0" smtClean="0">
                <a:latin typeface="Gabriola" pitchFamily="82" charset="0"/>
              </a:rPr>
              <a:t>zamanı belirlenmiş amaçlar, saptanmış öncelikler doğrultusunda kullanmaktır.</a:t>
            </a:r>
            <a:br>
              <a:rPr lang="tr-TR" sz="4000" dirty="0" smtClean="0">
                <a:latin typeface="Gabriola" pitchFamily="82" charset="0"/>
              </a:rPr>
            </a:br>
            <a:r>
              <a:rPr lang="tr-TR" sz="4000" b="1" dirty="0" smtClean="0">
                <a:latin typeface="Gabriola" pitchFamily="82" charset="0"/>
              </a:rPr>
              <a:t>Verimli ders çalışma programı </a:t>
            </a:r>
            <a:r>
              <a:rPr lang="tr-TR" sz="4000" dirty="0" smtClean="0">
                <a:latin typeface="Gabriola" pitchFamily="82" charset="0"/>
              </a:rPr>
              <a:t>içinde eğlenmeye, dinlenmeye, aileye, sevdiklerine zaman ayırmaya daima yer vardır. </a:t>
            </a:r>
            <a:r>
              <a:rPr lang="tr-TR" sz="3200" dirty="0" smtClean="0">
                <a:latin typeface="Gabriola" pitchFamily="82" charset="0"/>
              </a:rPr>
              <a:t/>
            </a:r>
            <a:br>
              <a:rPr lang="tr-TR" sz="3200" dirty="0" smtClean="0">
                <a:latin typeface="Gabriola" pitchFamily="82" charset="0"/>
              </a:rPr>
            </a:br>
            <a:endParaRPr lang="tr-TR" sz="3200" b="1" dirty="0">
              <a:latin typeface="Gabriola" pitchFamily="82" charset="0"/>
            </a:endParaRPr>
          </a:p>
        </p:txBody>
      </p:sp>
      <p:pic>
        <p:nvPicPr>
          <p:cNvPr id="6" name="5 Resim" descr="çalışkan-olmak-için-ne-yapılmalıdı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72550" y="0"/>
            <a:ext cx="3000375" cy="4071938"/>
          </a:xfrm>
          <a:prstGeom prst="rect">
            <a:avLst/>
          </a:prstGeom>
        </p:spPr>
      </p:pic>
      <p:pic>
        <p:nvPicPr>
          <p:cNvPr id="8" name="Picture 1" descr="004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5419"/>
            <a:ext cx="12192000" cy="209258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/>
            </a:r>
            <a:br>
              <a:rPr lang="tr-TR" smtClean="0"/>
            </a:br>
            <a:endParaRPr lang="tr-TR" dirty="0"/>
          </a:p>
        </p:txBody>
      </p:sp>
      <p:pic>
        <p:nvPicPr>
          <p:cNvPr id="7" name="Picture 1" descr="004.eps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5419"/>
            <a:ext cx="12192000" cy="2092581"/>
          </a:xfrm>
        </p:spPr>
      </p:pic>
      <p:sp>
        <p:nvSpPr>
          <p:cNvPr id="5" name="4 Dikdörtgen"/>
          <p:cNvSpPr/>
          <p:nvPr/>
        </p:nvSpPr>
        <p:spPr>
          <a:xfrm>
            <a:off x="2300288" y="471489"/>
            <a:ext cx="567213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Gabriola" pitchFamily="82" charset="0"/>
              </a:rPr>
              <a:t>      </a:t>
            </a:r>
            <a:br>
              <a:rPr lang="tr-TR" sz="2400" dirty="0" smtClean="0">
                <a:latin typeface="Gabriola" pitchFamily="82" charset="0"/>
              </a:rPr>
            </a:br>
            <a:r>
              <a:rPr lang="tr-TR" sz="2400" dirty="0" smtClean="0">
                <a:latin typeface="Gabriola" pitchFamily="82" charset="0"/>
              </a:rPr>
              <a:t/>
            </a:r>
            <a:br>
              <a:rPr lang="tr-TR" sz="2400" dirty="0" smtClean="0">
                <a:latin typeface="Gabriola" pitchFamily="82" charset="0"/>
              </a:rPr>
            </a:br>
            <a:r>
              <a:rPr lang="tr-TR" sz="2400" dirty="0" smtClean="0">
                <a:latin typeface="Gabriola" pitchFamily="82" charset="0"/>
              </a:rPr>
              <a:t>     </a:t>
            </a:r>
            <a:r>
              <a:rPr lang="tr-TR" sz="2800" b="1" dirty="0" smtClean="0">
                <a:latin typeface="Gabriola" pitchFamily="82" charset="0"/>
              </a:rPr>
              <a:t>BUNLARI ÇABUK UNUTURUZ</a:t>
            </a:r>
            <a:r>
              <a:rPr lang="tr-TR" sz="2400" b="1" dirty="0" smtClean="0">
                <a:latin typeface="Gabriola" pitchFamily="82" charset="0"/>
              </a:rPr>
              <a:t/>
            </a:r>
            <a:br>
              <a:rPr lang="tr-TR" sz="2400" b="1" dirty="0" smtClean="0">
                <a:latin typeface="Gabriola" pitchFamily="82" charset="0"/>
              </a:rPr>
            </a:br>
            <a:r>
              <a:rPr lang="tr-TR" sz="2400" b="1" dirty="0" smtClean="0">
                <a:latin typeface="Gabriola" pitchFamily="82" charset="0"/>
              </a:rPr>
              <a:t>       </a:t>
            </a:r>
            <a:br>
              <a:rPr lang="tr-TR" sz="2400" b="1" dirty="0" smtClean="0">
                <a:latin typeface="Gabriola" pitchFamily="82" charset="0"/>
              </a:rPr>
            </a:br>
            <a:r>
              <a:rPr lang="tr-TR" sz="2400" b="1" dirty="0" smtClean="0">
                <a:latin typeface="Gabriola" pitchFamily="82" charset="0"/>
              </a:rPr>
              <a:t>       -</a:t>
            </a:r>
            <a:r>
              <a:rPr lang="tr-TR" sz="3200" dirty="0" smtClean="0">
                <a:latin typeface="Gabriola" pitchFamily="82" charset="0"/>
              </a:rPr>
              <a:t>Tam  anlaşılmamış konular.</a:t>
            </a:r>
          </a:p>
          <a:p>
            <a:r>
              <a:rPr lang="tr-TR" sz="3200" dirty="0" smtClean="0">
                <a:latin typeface="Gabriola" pitchFamily="82" charset="0"/>
              </a:rPr>
              <a:t>     - Bilinçsizce, rast gele öğrendiklerimiz.</a:t>
            </a:r>
          </a:p>
          <a:p>
            <a:r>
              <a:rPr lang="tr-TR" sz="3200" dirty="0" smtClean="0">
                <a:latin typeface="Gabriola" pitchFamily="82" charset="0"/>
              </a:rPr>
              <a:t>      -Uzun süre çalışma ile öğrenilenler.</a:t>
            </a:r>
          </a:p>
          <a:p>
            <a:r>
              <a:rPr lang="tr-TR" sz="3200" dirty="0" smtClean="0">
                <a:latin typeface="Gabriola" pitchFamily="82" charset="0"/>
              </a:rPr>
              <a:t>      -Tekrarlanmayan bilgiler.</a:t>
            </a:r>
          </a:p>
          <a:p>
            <a:r>
              <a:rPr lang="tr-TR" sz="3200" dirty="0" smtClean="0">
                <a:latin typeface="Gabriola" pitchFamily="82" charset="0"/>
              </a:rPr>
              <a:t>      -Düşünülmeden ezberlenenler.</a:t>
            </a:r>
          </a:p>
          <a:p>
            <a:r>
              <a:rPr lang="tr-TR" sz="3200" dirty="0" smtClean="0">
                <a:latin typeface="Gabriola" pitchFamily="82" charset="0"/>
              </a:rPr>
              <a:t>      -Olumsuz - mutsuzluk veren bilgiler.</a:t>
            </a:r>
          </a:p>
          <a:p>
            <a:r>
              <a:rPr lang="tr-TR" sz="2400" dirty="0" smtClean="0">
                <a:latin typeface="Gabriola" pitchFamily="82" charset="0"/>
              </a:rPr>
              <a:t>     </a:t>
            </a:r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6" name="5 Resim" descr="qtu4C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8137" y="438150"/>
            <a:ext cx="3514726" cy="42386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5419"/>
            <a:ext cx="12192000" cy="2092581"/>
          </a:xfrm>
          <a:prstGeom prst="rect">
            <a:avLst/>
          </a:prstGeom>
        </p:spPr>
      </p:pic>
      <p:pic>
        <p:nvPicPr>
          <p:cNvPr id="6" name="5 Resim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1599" y="585787"/>
            <a:ext cx="2867025" cy="3443287"/>
          </a:xfrm>
          <a:prstGeom prst="rect">
            <a:avLst/>
          </a:prstGeom>
        </p:spPr>
      </p:pic>
      <p:sp>
        <p:nvSpPr>
          <p:cNvPr id="7" name="6 Dikdörtgen"/>
          <p:cNvSpPr/>
          <p:nvPr/>
        </p:nvSpPr>
        <p:spPr>
          <a:xfrm>
            <a:off x="2857500" y="571500"/>
            <a:ext cx="54507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Gabriola" pitchFamily="82" charset="0"/>
              </a:rPr>
              <a:t>     </a:t>
            </a:r>
            <a:r>
              <a:rPr lang="tr-TR" sz="2800" b="1" dirty="0" smtClean="0">
                <a:latin typeface="Gabriola" pitchFamily="82" charset="0"/>
              </a:rPr>
              <a:t>BUNLARI ÇABUK UNUTURUZ</a:t>
            </a:r>
            <a:endParaRPr lang="tr-TR" sz="2800" dirty="0"/>
          </a:p>
        </p:txBody>
      </p:sp>
      <p:sp>
        <p:nvSpPr>
          <p:cNvPr id="8" name="7 Dikdörtgen"/>
          <p:cNvSpPr/>
          <p:nvPr/>
        </p:nvSpPr>
        <p:spPr>
          <a:xfrm>
            <a:off x="2500313" y="1243013"/>
            <a:ext cx="66436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Gabriola" pitchFamily="82" charset="0"/>
              </a:rPr>
              <a:t>          -</a:t>
            </a:r>
            <a:r>
              <a:rPr lang="tr-TR" sz="3200" dirty="0" smtClean="0">
                <a:latin typeface="Gabriola" pitchFamily="82" charset="0"/>
              </a:rPr>
              <a:t>Soyut, ilişkilendirmenin zor olduğu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  -Uykusuzken öğrendiklerimiz.</a:t>
            </a:r>
          </a:p>
          <a:p>
            <a:r>
              <a:rPr lang="tr-TR" sz="3200" dirty="0" smtClean="0">
                <a:latin typeface="Gabriola" pitchFamily="82" charset="0"/>
              </a:rPr>
              <a:t>      -İlgi ve bilgi alanımıza girmeyen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  -Stresli bir durumda öğrenilenler.</a:t>
            </a:r>
          </a:p>
          <a:p>
            <a:r>
              <a:rPr lang="tr-TR" sz="3200" dirty="0" smtClean="0">
                <a:latin typeface="Gabriola" pitchFamily="82" charset="0"/>
              </a:rPr>
              <a:t>      -Çağrışım ilişkileri zayıf 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  -Önemsiz olduğu düşünülen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  -Pasif dinlenme ile öğrenilenler.</a:t>
            </a:r>
            <a:endParaRPr lang="tr-TR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5419"/>
            <a:ext cx="12192000" cy="2092581"/>
          </a:xfrm>
          <a:prstGeom prst="rect">
            <a:avLst/>
          </a:prstGeom>
        </p:spPr>
      </p:pic>
      <p:sp>
        <p:nvSpPr>
          <p:cNvPr id="7" name="6 Dikdörtgen"/>
          <p:cNvSpPr/>
          <p:nvPr/>
        </p:nvSpPr>
        <p:spPr>
          <a:xfrm>
            <a:off x="2085975" y="1057275"/>
            <a:ext cx="638651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Gabriola" pitchFamily="82" charset="0"/>
              </a:rPr>
              <a:t>             </a:t>
            </a:r>
            <a:r>
              <a:rPr lang="tr-TR" sz="2800" b="1" dirty="0" smtClean="0">
                <a:latin typeface="Gabriola" pitchFamily="82" charset="0"/>
              </a:rPr>
              <a:t>BUNLARI ÇABUK HATIRLARIZ</a:t>
            </a:r>
            <a:r>
              <a:rPr lang="tr-TR" sz="2000" dirty="0" smtClean="0">
                <a:latin typeface="Gabriola" pitchFamily="82" charset="0"/>
              </a:rPr>
              <a:t/>
            </a:r>
            <a:br>
              <a:rPr lang="tr-TR" sz="2000" dirty="0" smtClean="0">
                <a:latin typeface="Gabriola" pitchFamily="82" charset="0"/>
              </a:rPr>
            </a:br>
            <a:r>
              <a:rPr lang="tr-TR" sz="2000" dirty="0" smtClean="0">
                <a:latin typeface="Gabriola" pitchFamily="82" charset="0"/>
              </a:rPr>
              <a:t>       </a:t>
            </a:r>
            <a:br>
              <a:rPr lang="tr-TR" sz="2000" dirty="0" smtClean="0">
                <a:latin typeface="Gabriola" pitchFamily="82" charset="0"/>
              </a:rPr>
            </a:br>
            <a:r>
              <a:rPr lang="tr-TR" sz="2000" dirty="0" smtClean="0">
                <a:latin typeface="Gabriola" pitchFamily="82" charset="0"/>
              </a:rPr>
              <a:t>         -</a:t>
            </a:r>
            <a:r>
              <a:rPr lang="tr-TR" sz="3200" dirty="0" smtClean="0">
                <a:latin typeface="Gabriola" pitchFamily="82" charset="0"/>
              </a:rPr>
              <a:t>Kişiye anlamlı gelen, tam anlaşılmış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  -Bilinçli olarak hafızaya kaydedilenler.</a:t>
            </a:r>
          </a:p>
          <a:p>
            <a:r>
              <a:rPr lang="tr-TR" sz="3200" dirty="0" smtClean="0">
                <a:latin typeface="Gabriola" pitchFamily="82" charset="0"/>
              </a:rPr>
              <a:t>      -Çalışıp ve ardından dinlenmeler.</a:t>
            </a:r>
          </a:p>
          <a:p>
            <a:r>
              <a:rPr lang="tr-TR" sz="3200" dirty="0" smtClean="0">
                <a:latin typeface="Gabriola" pitchFamily="82" charset="0"/>
              </a:rPr>
              <a:t>      -Çok tekrarlanan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  -İsteyerek, yüksek motivasyonla öğrenilenler.</a:t>
            </a:r>
          </a:p>
          <a:p>
            <a:r>
              <a:rPr lang="tr-TR" sz="3200" dirty="0" smtClean="0">
                <a:latin typeface="Gabriola" pitchFamily="82" charset="0"/>
              </a:rPr>
              <a:t>      -Üzerinde düşünülerek öğrenilenler.</a:t>
            </a:r>
          </a:p>
          <a:p>
            <a:r>
              <a:rPr lang="tr-TR" sz="2400" dirty="0" smtClean="0">
                <a:latin typeface="Gabriola" pitchFamily="82" charset="0"/>
              </a:rPr>
              <a:t>     </a:t>
            </a:r>
            <a:endParaRPr lang="tr-TR" sz="2400" dirty="0">
              <a:latin typeface="Gabriola" pitchFamily="82" charset="0"/>
            </a:endParaRPr>
          </a:p>
        </p:txBody>
      </p:sp>
      <p:pic>
        <p:nvPicPr>
          <p:cNvPr id="8" name="7 Resim" descr="guclu-hafiza-teknikl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15337" y="0"/>
            <a:ext cx="3162300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5419"/>
            <a:ext cx="12192000" cy="2092581"/>
          </a:xfrm>
          <a:prstGeom prst="rect">
            <a:avLst/>
          </a:prstGeom>
        </p:spPr>
      </p:pic>
      <p:pic>
        <p:nvPicPr>
          <p:cNvPr id="5" name="4 Resim" descr="fft81_mf246826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15375" y="500063"/>
            <a:ext cx="2757488" cy="3557587"/>
          </a:xfrm>
          <a:prstGeom prst="rect">
            <a:avLst/>
          </a:prstGeom>
        </p:spPr>
      </p:pic>
      <p:sp>
        <p:nvSpPr>
          <p:cNvPr id="6" name="5 Dikdörtgen"/>
          <p:cNvSpPr/>
          <p:nvPr/>
        </p:nvSpPr>
        <p:spPr>
          <a:xfrm>
            <a:off x="1743075" y="1028700"/>
            <a:ext cx="698658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Gabriola" pitchFamily="82" charset="0"/>
              </a:rPr>
              <a:t>                 </a:t>
            </a:r>
            <a:r>
              <a:rPr lang="tr-TR" sz="2800" b="1" dirty="0" smtClean="0">
                <a:latin typeface="Gabriola" pitchFamily="82" charset="0"/>
              </a:rPr>
              <a:t>BUNLARI ÇABUK HATIRLARIZ</a:t>
            </a:r>
            <a:r>
              <a:rPr lang="tr-TR" dirty="0" smtClean="0">
                <a:latin typeface="Gabriola" pitchFamily="82" charset="0"/>
              </a:rPr>
              <a:t/>
            </a:r>
            <a:br>
              <a:rPr lang="tr-TR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     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      -Somut bağlantılar kurulabilecek, görsel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  -Uykudan önce öğrenilip, sonra tekrar edilenler.</a:t>
            </a:r>
          </a:p>
          <a:p>
            <a:r>
              <a:rPr lang="tr-TR" sz="3200" dirty="0" smtClean="0">
                <a:latin typeface="Gabriola" pitchFamily="82" charset="0"/>
              </a:rPr>
              <a:t>      -İlgi ve bilgi alanımıza giren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  -Stressiz bir ortamda öğrenilenler.</a:t>
            </a:r>
          </a:p>
          <a:p>
            <a:r>
              <a:rPr lang="tr-TR" sz="3200" dirty="0" smtClean="0">
                <a:latin typeface="Gabriola" pitchFamily="82" charset="0"/>
              </a:rPr>
              <a:t>      -Öğrenilmiş bilgiler ile çok çağrışım yapan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  -Önemli olduğu düşünülen bilgiler.</a:t>
            </a:r>
          </a:p>
          <a:p>
            <a:r>
              <a:rPr lang="tr-TR" sz="3200" dirty="0" smtClean="0">
                <a:latin typeface="Gabriola" pitchFamily="82" charset="0"/>
              </a:rPr>
              <a:t>      -Aktif dinleme ile öğrenilenler.</a:t>
            </a:r>
            <a:endParaRPr lang="tr-TR" sz="32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71700" y="365125"/>
            <a:ext cx="9182100" cy="112077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Gabriola" pitchFamily="82" charset="0"/>
              </a:rPr>
              <a:t>Belirli noktalara gelmiş veya istedikleri konumlarda olan insanların hepsi </a:t>
            </a:r>
            <a:r>
              <a:rPr lang="tr-TR" u="sng" dirty="0" smtClean="0">
                <a:latin typeface="Gabriola" pitchFamily="82" charset="0"/>
              </a:rPr>
              <a:t>“planlı çalışarak”</a:t>
            </a:r>
            <a:r>
              <a:rPr lang="tr-TR" dirty="0" smtClean="0">
                <a:latin typeface="Gabriola" pitchFamily="82" charset="0"/>
              </a:rPr>
              <a:t> bu noktalara gelmişlerdir. </a:t>
            </a:r>
            <a:br>
              <a:rPr lang="tr-TR" dirty="0" smtClean="0">
                <a:latin typeface="Gabriola" pitchFamily="82" charset="0"/>
              </a:rPr>
            </a:br>
            <a:r>
              <a:rPr lang="tr-TR" dirty="0" smtClean="0">
                <a:latin typeface="Gabriola" pitchFamily="82" charset="0"/>
              </a:rPr>
              <a:t/>
            </a:r>
            <a:br>
              <a:rPr lang="tr-TR" dirty="0" smtClean="0">
                <a:latin typeface="Gabriola" pitchFamily="82" charset="0"/>
              </a:rPr>
            </a:br>
            <a:r>
              <a:rPr lang="tr-TR" dirty="0" smtClean="0">
                <a:latin typeface="Gabriola" pitchFamily="82" charset="0"/>
              </a:rPr>
              <a:t>Plansız bir işi başarmak veya istenilen noktaya ulaşabilmek çok güçtür…</a:t>
            </a:r>
            <a:r>
              <a:rPr lang="tr-TR" sz="6000" dirty="0" smtClean="0"/>
              <a:t/>
            </a:r>
            <a:br>
              <a:rPr lang="tr-TR" sz="6000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5" name="Picture 1" descr="004.eps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5419"/>
            <a:ext cx="12192000" cy="209258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1900238" y="365125"/>
            <a:ext cx="9453562" cy="1325563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0" name="9 İçerik Yer Tutucusu" descr="25140815_424207_381163035231640_10000012_00000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71651" y="0"/>
            <a:ext cx="9744074" cy="6176963"/>
          </a:xfrm>
        </p:spPr>
      </p:pic>
      <p:pic>
        <p:nvPicPr>
          <p:cNvPr id="9" name="Picture 1" descr="004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Unvan 1"/>
          <p:cNvSpPr>
            <a:spLocks noGrp="1"/>
          </p:cNvSpPr>
          <p:nvPr>
            <p:ph type="title"/>
          </p:nvPr>
        </p:nvSpPr>
        <p:spPr>
          <a:xfrm>
            <a:off x="3216275" y="1257301"/>
            <a:ext cx="5111750" cy="993775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dirty="0">
                <a:solidFill>
                  <a:srgbClr val="7030A0"/>
                </a:solidFill>
                <a:latin typeface="Gabriola" panose="04040605051002020D02" pitchFamily="82" charset="0"/>
                <a:ea typeface="+mn-ea"/>
                <a:cs typeface="+mn-cs"/>
              </a:rPr>
              <a:t>BAŞARABİLİRİM ÇÜNKÜ,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9536" y="2940857"/>
            <a:ext cx="7886700" cy="3263900"/>
          </a:xfrm>
        </p:spPr>
        <p:txBody>
          <a:bodyPr rtlCol="0">
            <a:normAutofit/>
          </a:bodyPr>
          <a:lstStyle/>
          <a:p>
            <a:pPr marL="0" indent="0" algn="ctr">
              <a:buNone/>
              <a:defRPr/>
            </a:pP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GELECEĞİME HAZIRLIK YAPIYORUM. BİLİYORUM Kİ BUGÜN YAPTIKLARIM GELECEĞİMİ GARANTİ ALTINA ALIYOR. BU, GÜVENDE HİSSETMEME YARDIMCI OLUYOR</a:t>
            </a:r>
          </a:p>
          <a:p>
            <a:pPr marL="0" indent="0" algn="ctr">
              <a:buNone/>
              <a:defRPr/>
            </a:pP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</p:txBody>
      </p:sp>
      <p:pic>
        <p:nvPicPr>
          <p:cNvPr id="29703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1015"/>
            <a:ext cx="12192000" cy="1866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283" y="181338"/>
            <a:ext cx="1982788" cy="247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72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55321" y="1332446"/>
            <a:ext cx="10515600" cy="1325563"/>
          </a:xfrm>
        </p:spPr>
        <p:txBody>
          <a:bodyPr>
            <a:normAutofit/>
          </a:bodyPr>
          <a:lstStyle/>
          <a:p>
            <a:r>
              <a:rPr lang="tr-TR" sz="7200" b="1" dirty="0" smtClean="0">
                <a:latin typeface="Gabriola" panose="04040605051002020D02" pitchFamily="82" charset="0"/>
              </a:rPr>
              <a:t>      ALTIN KURAL:</a:t>
            </a:r>
            <a:endParaRPr lang="tr-TR" sz="7200" b="1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5321" y="2443164"/>
            <a:ext cx="10515600" cy="44148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4000" dirty="0" smtClean="0">
                <a:latin typeface="Gabriola" panose="04040605051002020D02" pitchFamily="82" charset="0"/>
              </a:rPr>
              <a:t/>
            </a:r>
            <a:br>
              <a:rPr lang="tr-TR" sz="4000" dirty="0" smtClean="0">
                <a:latin typeface="Gabriola" panose="04040605051002020D02" pitchFamily="82" charset="0"/>
              </a:rPr>
            </a:br>
            <a:r>
              <a:rPr lang="tr-TR" sz="4000" dirty="0" smtClean="0">
                <a:latin typeface="Gabriola" panose="04040605051002020D02" pitchFamily="82" charset="0"/>
              </a:rPr>
              <a:t/>
            </a:r>
            <a:br>
              <a:rPr lang="tr-TR" sz="4000" dirty="0" smtClean="0">
                <a:latin typeface="Gabriola" panose="04040605051002020D02" pitchFamily="82" charset="0"/>
              </a:rPr>
            </a:br>
            <a:r>
              <a:rPr lang="tr-TR" sz="5400" dirty="0" smtClean="0">
                <a:latin typeface="Gabriola" panose="04040605051002020D02" pitchFamily="82" charset="0"/>
              </a:rPr>
              <a:t>Başarılı olmak için çok çalışmak değil , etkin çalışmak gerekir…</a:t>
            </a:r>
            <a:br>
              <a:rPr lang="tr-TR" sz="5400" dirty="0" smtClean="0">
                <a:latin typeface="Gabriola" panose="04040605051002020D02" pitchFamily="82" charset="0"/>
              </a:rPr>
            </a:br>
            <a:r>
              <a:rPr lang="tr-TR" sz="4000" dirty="0" smtClean="0">
                <a:latin typeface="Gabriola" panose="04040605051002020D02" pitchFamily="82" charset="0"/>
              </a:rPr>
              <a:t/>
            </a:r>
            <a:br>
              <a:rPr lang="tr-TR" sz="4000" dirty="0" smtClean="0">
                <a:latin typeface="Gabriola" panose="04040605051002020D02" pitchFamily="82" charset="0"/>
              </a:rPr>
            </a:br>
            <a:r>
              <a:rPr lang="tr-TR" sz="4000" dirty="0" smtClean="0">
                <a:latin typeface="Gabriola" panose="04040605051002020D02" pitchFamily="82" charset="0"/>
              </a:rPr>
              <a:t/>
            </a:r>
            <a:br>
              <a:rPr lang="tr-TR" sz="4000" dirty="0" smtClean="0">
                <a:latin typeface="Gabriola" panose="04040605051002020D02" pitchFamily="82" charset="0"/>
              </a:rPr>
            </a:br>
            <a:r>
              <a:rPr lang="tr-TR" sz="4000" dirty="0" smtClean="0">
                <a:latin typeface="Gabriola" panose="04040605051002020D02" pitchFamily="82" charset="0"/>
              </a:rPr>
              <a:t/>
            </a:r>
            <a:br>
              <a:rPr lang="tr-TR" sz="4000" dirty="0" smtClean="0">
                <a:latin typeface="Gabriola" panose="04040605051002020D02" pitchFamily="82" charset="0"/>
              </a:rPr>
            </a:br>
            <a:r>
              <a:rPr lang="tr-TR" sz="4000" dirty="0" smtClean="0">
                <a:latin typeface="Gabriola" panose="04040605051002020D02" pitchFamily="82" charset="0"/>
              </a:rPr>
              <a:t/>
            </a:r>
            <a:br>
              <a:rPr lang="tr-TR" sz="4000" dirty="0" smtClean="0">
                <a:latin typeface="Gabriola" panose="04040605051002020D02" pitchFamily="82" charset="0"/>
              </a:rPr>
            </a:br>
            <a:r>
              <a:rPr lang="tr-TR" sz="4000" dirty="0" smtClean="0">
                <a:latin typeface="Gabriola" panose="04040605051002020D02" pitchFamily="82" charset="0"/>
              </a:rPr>
              <a:t> </a:t>
            </a:r>
            <a:endParaRPr lang="tr-TR" sz="4000" dirty="0">
              <a:latin typeface="Gabriola" panose="04040605051002020D02" pitchFamily="82" charset="0"/>
            </a:endParaRPr>
          </a:p>
        </p:txBody>
      </p:sp>
      <p:pic>
        <p:nvPicPr>
          <p:cNvPr id="6" name="Picture 1" descr="004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  <p:pic>
        <p:nvPicPr>
          <p:cNvPr id="8" name="7 Resim" descr="indi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72475" y="214313"/>
            <a:ext cx="3143250" cy="205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95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http://mebk12.meb.gov.tr/meb_iys_dosyalar/47/04/719138/resimler/2013_02/03145500_stnbaa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576" y="1925639"/>
            <a:ext cx="2474913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2650" y="1262063"/>
            <a:ext cx="7886700" cy="4291012"/>
          </a:xfrm>
        </p:spPr>
        <p:txBody>
          <a:bodyPr rtlCol="0">
            <a:normAutofit/>
          </a:bodyPr>
          <a:lstStyle/>
          <a:p>
            <a:pPr marL="0" indent="0" algn="ctr">
              <a:buNone/>
              <a:defRPr/>
            </a:pPr>
            <a:r>
              <a:rPr lang="tr-TR" sz="49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BAŞARI SİZİNLE OLSUN </a:t>
            </a:r>
          </a:p>
          <a:p>
            <a:pPr marL="0" indent="0" algn="ctr">
              <a:buNone/>
              <a:defRPr/>
            </a:pPr>
            <a:endParaRPr lang="tr-TR" sz="49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  <a:p>
            <a:pPr marL="0" indent="0" algn="ctr">
              <a:buNone/>
              <a:defRPr/>
            </a:pPr>
            <a:endParaRPr lang="tr-TR" sz="49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  <a:p>
            <a:pPr marL="0" indent="0" algn="ctr">
              <a:buNone/>
              <a:defRPr/>
            </a:pPr>
            <a:r>
              <a:rPr lang="tr-TR" sz="49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TEŞEKKÜRLER</a:t>
            </a:r>
            <a:endParaRPr lang="tr-TR" sz="49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</p:txBody>
      </p:sp>
      <p:pic>
        <p:nvPicPr>
          <p:cNvPr id="30726" name="Picture 1" descr="004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136619"/>
            <a:ext cx="12191999" cy="18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17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195" y="1332152"/>
            <a:ext cx="10515600" cy="1325563"/>
          </a:xfrm>
        </p:spPr>
        <p:txBody>
          <a:bodyPr>
            <a:noAutofit/>
          </a:bodyPr>
          <a:lstStyle/>
          <a:p>
            <a:r>
              <a:rPr lang="tr-TR" sz="6000" b="1" dirty="0" smtClean="0">
                <a:latin typeface="Gabriola" panose="04040605051002020D02" pitchFamily="82" charset="0"/>
              </a:rPr>
              <a:t>                 TUZAKLAR…</a:t>
            </a:r>
            <a:endParaRPr lang="tr-TR" sz="6000" b="1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0262" y="2557463"/>
            <a:ext cx="8913903" cy="33432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3200" dirty="0" smtClean="0">
                <a:latin typeface="Gabriola" panose="04040605051002020D02" pitchFamily="82" charset="0"/>
              </a:rPr>
              <a:t>    - Gözlerinizi yapamadıklarınıza çevirmek.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 -Zorlanılan derslerin dışlanması.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-Aşırı kaygı ve güvensizlik.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-Çalışma anında hayallere dalmak.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 Uzun ve gereksiz telefon konuşmaları.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-Yatarak/uzanarak çalışmak</a:t>
            </a:r>
            <a:endParaRPr lang="tr-TR" sz="3200" dirty="0">
              <a:latin typeface="Gabriola" panose="04040605051002020D02" pitchFamily="82" charset="0"/>
            </a:endParaRPr>
          </a:p>
        </p:txBody>
      </p:sp>
      <p:pic>
        <p:nvPicPr>
          <p:cNvPr id="6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  <p:sp>
        <p:nvSpPr>
          <p:cNvPr id="7" name="AutoShape 2" descr="data:image/jpeg;base64,/9j/4AAQSkZJRgABAQAAAQABAAD/2wCEAAkGBxQTEhUSExMVFRUUFBQYFBcYFBcVFBUVFRsWGBcWFRQYHSggGRolGxUUITEhJSkrLi4uFx8zODMsNygtLisBCgoKDg0OGhAQGywkHyUsLCwsLCwsLSwsLCwsLCwsLCwsLCwvLCwsLCwsLCwsLCwsLCwsLCwsLCwsLCwsLSwsLP/AABEIAOgA2gMBEQACEQEDEQH/xAAcAAABBQEBAQAAAAAAAAAAAAAAAwQFBgcCCAH/xABWEAABAwIBBwYICQcICAcAAAABAAIDBBEFBgcSITFBURNhcYGRoSIyQlJykrHBFCNTgqKywtHSJDNjc4OT8BVDRGKjs9PhNEVUZJTD4/EWFyVVdISk/8QAGwEBAAIDAQEAAAAAAAAAAAAAAAECAwQFBgf/xAA8EQACAQIBBwoEBQQDAQEAAAAAAQIDEQQFEiExQVGRExRSYXGBobHR4SIywfAGFUJTYjNykvFDgrJjI//aAAwDAQACEQMRAD8A3FACAEAIAQAgGuKTOZDI9njNjeW79YBI1b0BUqCpbEwzF5c9225Jdfzr70JLnTSFzGuIsS0EjgSL2QgUQAgBACAEAIAQAgBACAEAIAQAgBACAEAIAQAgBACAEAIAQAgK7DhEHwtw5MWbG14bc6IcSdeje3DVayEliQgEAIAQAgBACAEAIAQAgBACAEAIAQAgBACAEAIAQAgBACAEAICIiP5a8foG/W/zQEugBACAEAIAQAgBACAEAIAQAgBACAEAIAQAgBACAEAIAQAgBACAhYT+Xv8A1A9rUBNIAQAgBACAEBSKWbTkkmld4bXOAYSbAA20BwtbuQktODVnKxB+vWXAX3gEj3dyED5ACAEAIAQAgBACAEAIAQAgBACAEAIAQAgBAQcR/L3fqvwoSTiEAgBACAEAxqKol3Jx63bzuaOJ/jX2kAN5MnYHG7mEu8o6ThpHi4NIB/gbEBKRxhoDWgAAWAAsABsACA6QAgBACAEAIAQAgBACAEAIAQAgBACAEAIAQECz/Tz6BH0WlCSeQgEAIAQEXVVpe7kotZO124Dj0e3dxQD2kpRG2w17yTtceJ/jUgF0AIAQAgBACAEAIAQAgBACAEAIAQAgBACAEAIAQEAT+XjnDvqN+5CSfQgEAICCrMQdM7kYdYPjO3W4n+r9bo2iSUoaNsTdEaydbnHa48ShA5QAgBACAEAIAQAgBACAEAIAQAgBACAEAIAQAgBACArrz+Xt+d/doSWJCD45wAJJsBrJOwDiUBWq/EH1D+Rh8U7TsuPOdwZzbT3ESTeHUDYW6LdZOtzjtceJ+5CB2gBACAEAIAQAgBACAEAIAQAgBACAEAIAQAgBACAEAICsyn/1CP0nf3R+5CSySyBoLnEAAXJJsABtJKEFUrsQfVPEUQOidYB1aQH85JwYNzei+uwAksOGYe2FuiNbjre47XH3DgEIHiAEAIAQAgBACAEAIAQAgBACAEAIAQAgBACAEAIAQHwlARtZlFSRapKqBh4OlYD2XuquUVrZljQqz+WLfcUqty0om1rZeXDmAm5Y17xrY5vktO8hVdWO8zxwOIf6eNkRuO5x4ZiQ3lDG0+AwM8cjY99yOpvWdeyOWiZI5Nrvdx9BfDc5dLA2zKape463uLYwXHqebDgP8yq84iZVkmq9q8fQWfncHk0Up6ZA32NKjnMSyyRPbLwYgc7km7D/AP8AT/0lXnKL/lH8/D3OH53ZR/QWj/7H/TUrE32E/k/8vD3OP/OCX/Ym/wDEH/DTl+ofk/8ALw9zoZ4X76Ef8Sf8JTy/UPyf+Xh7ikeeHzqEjon0vbGE5fqKvJEtkvD3HLM8EPlUkw6HMPtIU8utxR5JqdJeI4jzvUZ8aGpbz6ERA7JL9ynl4lHkqqtq8fQfQ50sOO2SRvTDIfqgqeWiYnk6uti4okKbL7Dn7KuMemHR/XAVuUjvMcsFXX6X3afIlaTG6aX81UQyehKx3sKspJ6mYZUakfmi13EgpMYIAQAgBACAEAIAQEdjWO09IzTqJWxg7AdbnW3NYNbuoKHJLWZaVGdV2grmfYtnd2ilpi7g+Y6I6RG3WR0uBWCVfcdSlkiT0zfD1/2V6fK3FKj+kNhad0bWsA+dYv71gliWbkcBh6etX8fREXV0bX66mufKeBc+Yg9bjbsWJ1JvZxNiEFH5IW4L0G7YaRvislf0lrR3a1F5mXNm9y8Tts8Y8SnjHpF7/eFV33k5j2v6HYqjubG3ojZ7SCVUZq6+J18If5xHR4PsVRmrcfNZ2knpKi5NkN6uXRFhtPcOKvCOcWSuRxKzlwQAgBAfQEB90EuRcDGlxoOTDzJciyE3UwO0KbkZqF6Soli/NTSxehI9n1SFKk0Y50IS1pPtSZO0OXmIxbKnlAPJka19+l1g76SyKrJbTVnk2jL9PB/aLPhed94sKmmB4uidonqjfcH1lkVfejRq5J6EuPqvQvmT2WFJWaoZRp21xvGhJz2afG6W3CyxnGWo5tbC1aXzLRv2E8rmuCAEAICDyxyiZQ0zpnDScToxM8+Q7B0CxJ5gd9lWcs1XNjDUHWqZq7zAMQrZKiV007y+R20nYBua0bmjcAtGUm3dnq6NCFKKjFCN1UzAZgdrtXWe5LW2FM6K1C1KGu8Rksp/qMuO657lFpvVbzKTrKOuy7WP2UE26m0f1krWHscWqeQqPb4GtLHUVrkvPyHDcLm3mnb85zvqhynmsvtmB5Tora+AszCX75ox6MZPtaFZYR/bZieVaexPwO/5G4zu6oh+MKeadZR5WXRfH2Om4I35eT92B/zFPNOvwKvK26Pj7A7A4ztkefmN/ErLC22kfm0uj4nJwGL5R3qN/EnNusn82l0fE4dk+z5V37of4ijmz6RZZX/j4+xw7J5u6btjt7HFOby3lllddF8RF+T7hsliPTygP1D7VDoTMiytT234L1EZMGnGwRu6JGj65aodCRljlOi9tu1MRkop27aeQji0F47WXHeqOlJGeGMpS1SXG3mNvhTL6Ju0jaCNY6lRwkZ1NNXF2AHYQVRtrWWTPhiU5wuJuiVlIm4k5itck5QkSeyxDmkggggg2II2EEbCFZMxTgrG0ZrssjVsNPO688Tbh3ysey5/rDUDxuDxtt0p52hnnMfhFSefD5X4MvyynOBACAwvOjjXwiudGDeOlBjbwMhsZD03Ab8xalaV3Y9JkuhmU8563p9PXvKg99hcrCdRuxMUmT9wHVDnNvrETbadjs03G4YeaxPGyzwot6zi4nKai82Gny9ydw7BLn4mmbcby0yOHzn30eoBZlTijl1MZWnrlw0E+zJiocPjHhrR5z9QHQLgK9jWbuJHB4WbZS88GNuPWJAUgBSR7mHrN1AFmUzfNHYEAs2IcB2IBQMQFzwprRCzRAF2i9t7vKv13UkHcpQDOVg4DsQDGamYdrGn5o+5AMJsOiP82zqaB7EJGM2DwnyLdDnfegGMuBM2tc4HqPuQDWpwyQixe2RvmvGkPVdcKGk9ZaM5Rd4uxCVuBRbXRGI+fEbD1TdvUNFY5UYs3aeUa0Nent9SJq6V8Fi9wkicbNkAsQfNe3yT28xK06tBx1HZw2MhWWjXuB0a1lI3LiL41dMkbvjV0y1xIhWJFMIxJ1LUR1DNsTw63nN2OZ1tLm9ayRlZ3NOvSU4uD2npilqGyMbIw3a9rXNI2FrgCCOohbydzycouLaYqhAzxivEEEs7tkUb3kcdEE267WUN2Vy9ODnNRW12PNLXuddzjdzyXOPFzjcnrJXPZ7OnFRikiVybpQ57pnC7YbaAOwyuvo9OiAXdIbxWajC7OZlPEZkM1a35bR7ldWTUlLHVMLdJ9QGeG3SDhoPcb35wO9bZ5wb0mcbGmsaRRNLCAWn4HMGlp1ggtcBYjgtfnmHu48pG6/kvUtmS3MYV+cyvJvUU7bcNGWNo6ASR1rLGpCfyyT7GiGmtaE486JG2laeiYj7BV7EXH0GdOLyqaQdEjXe0BLC49izpUm+KoHQ2M/bSxNx/DnKoDtdI3piP2boLjyLODhx/pNumKUd+hZQLl5yXxdj2NLHh8Umtjhsvs93UQpBNVk7WDSe5rBxc4NHaUIKpieX2GxeNWQnmjJmP9kHIBfA8egrYuWp36TQ4tNxZzSNzmnWLixF9xQDmRAUDOJllLQyRRQxxvdK1x8MONtYa0BrSL3N0vbSySrnK/GZPEo3fNpJj7SVrSxuGjrqR/wAl6lsye5gDlBJsZI2+7k4I7esLrWllfAx11F3Xfkiyo1HsK07Kquhn+Nme50T3NfG5wLCW3a5rg3URt169xC6EJxnFTjqauuxmJ3TszQ6GuhqYtNuuGUaMrPKjdqJB4OabOB5uCSjdWZkpVJU5KcdhEU0bmF8L9b4XFvSPJI5iNnMQuTWjmyPWUqinFSW0i3Ysfk39UUhHaBYrLyPX4oxSxlOLs2+DODiX6OT91J+FTyXX4ojn1Le/8WJmtHmSfupPwq2Y964onn1Le/8AFnU41A/99fFQjYk86Kkjcc0WJ8th7WE3dTvdEfR1PZ1Brw35q3KTvE83lGnm1m9+n18S6rKaBSc8FbyeHOYDrnljjHRflHdVoyOtYqztE38mwzq6e5N/T6mJuNh0LTPUvQi24JSWhgjG145R3OZbFv0BGFuUlaJ5TH1M+u+rRw9znPg5rKOnhG1swJ9R4185JJWVGkXzJ5tqSnHCnhHYxq+W4t3xFR/yl5s68PlRIXWsWEpIGu8ZrT0tB9qupyjqYshlPgNK/wAelp3elDGfa1Zo4zEQ+WpJf9n6lXTi9aQ0lyNoHbaODqjDfq2WaOVMYtVWXEq6MNyGM2bnDXa/goHoySt7g+yzxy5j4/8AJ4Rf0K83p7ij50cjqSjpWS07HNe6drDeRzholkjjqcTvaF3ch5UxOKruFV3Si3qS03S2dpr4ijGEbopeTtXVPcyjp6l8IlksByro2abhbWW69dgLbzZejxFaNGnKrJNpK7trNWKcnZF5izRTynTqaxukdpDXzOt6by32LzlX8UU1/Tpt9rS8rm0sI9rJulzQ0bQdKSd5sQLua1oO42a2+rpXPn+JsU38MYpd7fi/oZVhIGX5OY9PhlUXN2tcWTxE2bIGkgtPAg3s7ceIJB9tCanFSjqauu857VnY9B4RisdVAyohJLJBcXFiCDYtcNxBBHUrAzPKxvLZQUcfmfB7/Mc+Y9y0cp1MzB1X/Frjo+pkpK80a5dfMzrCc8wY1zzsa0uPQ0XPsUwi5SUVt0EN2R5VnmL3Oe7W57i53S43PeV9YjFQiorUtBxm7u5Zs3Ical7WuIbyLnPbudolobccQXbec8VIRcsUbaaGX5Vhjf6cdg0nn0TEOpaGMhoud/JdW9Nxex+ZXsQiDJXA1LIRe7Q6Nrrg67glw3m3UsVOV4L4bm1WnOL0VFFbmkDZgP8AWcP7mP8AGlv/AJPizBy0v3o8F6nL5AduJQn9iz8aLR/xPiyeWn+9HgvU+MsWG0jZLE+E0AA79gJtt4q+3SrG7RlnU/mUutGh5j6609RAT+cibIBuvG7RPWRI3s5lsUHpaOVlWF4RluduP+jYlsnEMpz31XhUkO742QjnGg1p73rXrvUjtZHhplLsX1MydGXlrBte5rR0uNh3kLXR26ss2N/vQaJRShs5eBcMNmjZqbqb3NC31oR4yTu22U7O1KXQxuOsumJPquUoqy04PnKw8QxsdK9hZGxpvE862tAPig8F4PEZBxrqSlGKd23rW/rsdGOIp2SbJqmy6w9/i1cQ9ImPueAtKeSMbDXSfdp8rmRV6b2k3R1kcrA+KRkjDezmOD2m23whqWjUpTpyzZpp7mrGRNPShZUJPtlACyAzXPm/8lgbxnJ7GOH2l6b8ML/95v8Aj9UamL+VGNQyuY5r2mzmkOaRtDmm4PaF7SUVJOMtT0GgnbSensn8UbVU0VQ21pWBxA3O2Pb1ODh1L5di8O8PWlSex+Gx96OvCWdFMkFrlzAM7GF8hiMjgLNna2Uat7vBf16bXH5y+hZBxHK4OKeuPw+ng7dxzMTHNn2lvzIYnpQz0xOuN4kZ6Mgs4DmDmA/PXYMCG2GN5bKaR26LTPqQti9rlxsv1M3AyW9peN/oZ8Mr1Eayvnx0yvZwqzksNqncYiwdMpEf210ckUuUxtJdd+Gn6GKs7U2eb19KOSaHmmpv9Ilt8mwfSc77CglE9j8f5O4jbDNG8dBJYe90fYsFeN4nSyZO1bN3r3I/E2v02uibC4vZr5W+jZpvqsNvh9y5VJrNak3oez76jtVoyaWbFPtG/J1XydD2v/Cr51LpTMHJ1f24ffcHJ1XydD2v/CmdS6UxydX9uH33CBbJc8oIgSBYRF2jYbb3A1+EFkTjb4b95tUFNaJRS7CYzY1XJ4nBweZI3dDmOI+k1q2aT+JGpj4XoS6rPxPQa3DzZiGd6fSxEN+Tp4x1l0jj3OHYFqV38R6PJMbUr9b+hWcCbeqgv5Li/wDdtMn2FSmryRs4+WbRk+rz0FvoB4JPErePKDXKLBWVcJjebEa2OG1juNt43EcFAMcxLD5IJHRSizm9hG5zTvBVio1QHoPNM22Fwc5mP9rIPcvnmXnfHz/6/wDlHUw39NFvC4xnPLmMzH4VO9pIJnlNwSDre7gvqmHiuQhF9FeRx5v4mcR4rO3xZ5h0SvHvVnhqL1wjwRGfLec1mJTSgCWaWQNN2h8jngE7wHE2U06FKm7wil2JLyDk3rY1WUqbDmRxglk1E/UYzykYO3RcdGRtt1naJ6XleO/E2FtOGIW3Q+1auKvwN/CT0OJqC8qbhm2e/DNOmhqANcMhY70JRtPQ5rR85em/DOIza06T/UrrtXs3wNTFxvFMoea7EuQxGK5s2a8Lv2ltD6bWL2hoFtzXN5XFa+o2j4637Wa47mFea/E9S2HhDfK/BP1NrCL4mzWF4o6Bn2eys0aFkYP52doPosa5x+loL0P4apZ2Kc3si+LaXlc1cW7QsYevdHONbzZ02jRB3yssjuoWZ9gqCSTxWO7KhvnQSEdLAJB3xqlT5WbWDlm14Pr8ytV7Wvpoi6MSgFo0CQL6iNpItrAXJp3jVkk7Hoq0IzhaUb9RHiki/wDbf7Zn41mzp/u+Bo8hT/ZfH3OX0sQ/1cB+2Z+NSpT/AHPAchT/AGHx9woYwH+DAIgQdYe117a7GzidxUzbtplc2sNCMJfDTce3/Y8wefk6yB+zQqYXHo02k911aD1GTERvCa6n5Hppb55M8+5wpdLFKo8HRt9WOMe0FaVX5meqyarUI/e1jLJofHuPmwSH1rM+2po/MYsqu1HvX1LbSDwB1+1bZ5sVQEfi2AwVWjyzNItvokEtcAd1xtHMgKblpkfT01OZ4jIHabGhpeHN8Lb5N9g4qSDUM3EWjhlKP0ZPrOc73r5vliWdjqr6/JJHUoK1NFkC5hmPKEsmk4uPlEntN19bjHNSW44r0kzkxktPXmQQaF4w0u03aPjXAtqPmlATMuavEhshY/0Zox9YhLiwg/Nlig/ojuqWE+x6XFi1ZYwfyVjkVU0WgqLOfbU3wvi59m0g2k6XBaOUcLznCzp7bXXatK9DJTlmTTNZXzM6xF5UYX8JpJ4LXMkbg30x4TD1ODVtYHEc3xEKu56ezb4FKkc6LR5lglLXNe02c0hzTvDmm4PUQvqJxzXMxVP8XVSnynxN9UPcf7wLx34oqfHShuTfG3ob2DWhs1JeVN0x3PrWXmpofMjfIf2jg0f3RXsvwvStSqVN7S4K/wBTQxb0pGYFepNM3XJum5Ojp2WsREwkcHOGk7vJUFhV7LytHnAt9a7ftKHqLQdpJlRw+n5akDLkazrBsRrvqO469q4s55lbOPXTjnJq9uzWN/8Awyfl5v3zvwrJzxdFcDU5o/3J/wCQm/J79NN++P4VZYr+K4Dmcv3J/wCR8gwoRuDuUkda+p0mkOyymVbOVrIy0sO4Su5yfU3dDbENRJHC/wDHYrR1GeXzHqOnl0mNd5zQe0XXSPHNWdjzllLLpV1W7/eZh1Ne5o7gFoVH8TPXYNWox7F5C+TDfCqHcImN9Z7D9hZaGs5+V5fAl1/T3LVAPBHQFsnBO0B01AVPOo/8jYONQzsDJD7QFJDNByKZbD6Qf7tCe1oPvXzLKTvjKv8Ac/M61L5F2EtUvsxx4NcewFakFeSXWXeo8pBfWTimrZhxrrDzU47eW+5QyUbDG5QWHDJEBRc8+D/CMPMgF30zuUHHkz4Mo6NGzv2alEM7zaYz8JoIiTd8XxMm83jA0SSdt2FhvxJXzrLWF5vi5JapfEu/3udKhPOgi0rlGc84ZwcL+D4hUMAs1z+UZw0ZfDsOYEub81fSck4jl8HCW1Kz7Vo9zk145s2jU8y9No4eXfKTyO6gGM+wV5X8SVM7GW3RS839TdwqtAvi4Bsnn7OxWcpicw3RiOMdTQ4/Sc5fQ8g0szAw67vx9Ejl4l3qMqtFT8pIyMeW9jPWIHvXYMB6CcLahsGxQWGU5tJGeDx3FpUArmEttyzPNnkHYbe5cTFr4z11N3gn1LyJOGLSPMLXPC6jDYd1pdSMGLxSoRvrb1Es/ABJHpRsd4PjE6jbiQXEW6AOpdPmdK2i/E5Mcp107uz6rFWxGldG4sdtHeP4uOkFaMqbhLNZ3qFaNaCnEgMQHhdX3rNDUWnrPReS1YHUVK4nW6mgJ6TG0ldCL+FHk68bVZJb35nn3EH6U87vOnmPa9xWjLWesw6tTj2LyRJ5MeLUHngH98fsrPQ1s5OWHoj2v6E+6rsAAL2A1rZOIDalx/7KALMlKAqGdSX8niH6UnsY771KIZq+T0OhS07PNp4W+qxo9y+W4uWdiKkt8pebOvBWikdY5Jo007vNglPYxxUYWOdXgt8l5ibtFnlsL6occ1zMe20VS7jJGPVa4/aUMsjUmSKALCVCTiazmlrhdrgWuB2EEWIPUUIMizbSmhxSow55OjISGX3uju+N3AaURJ7F578SYXlMOqy1xensfvbxNnCztLN3murw50DJs+mF66eqA86F57Xx/wDNXrvwviP6lF/3Lyf0NHFx1SLnm0puTwymHFjn/vHuf7HBcTLVTPx1R9duCSNigrU0WcLmGY8t47WctUzzXuJJpXjoc4kd1l9UwtLkqEKe6KXBHGm7ybJHIOl5SvgFrhri882g0uB9YNWYhG0vQkj8QNrHgUBB04tPVt4VMne51lxcWviXeerw7vSj2LyJehnABZvNiOexaT2aPfzFbOT5qzjt1nNyrTfwz2aixVOKfFtaGFrrW1hwab+cNhHSuicYp2U9S183gm4YwMJ4kOee3whfnBXNxMk6mjYelybTlChp2u/do9CrYhtHWohqNyZp2AYzo0tO2/iwRDsY0Ldi9CODXpXqyfW/MzEPuXO4uce03Wq9Z6GkrRsTeTP5uf8AWwfVnWxQ2nEyvrj3/Qk1sHGFI1AHMZQFKzqyeBTt4ulPYGD7SlEM2ylZosa3g1o7AAvk83eTfWdlaiLyydagq/8A4s47WOHvW1k5XxdL+6PmilX5H2HmZfTzkGy5kW/ksx41FuxjPvUMsjTGRgqCRT4Lwd2hAJSUzhwPX96EGS53KJ9PUU2Ixizg5rSd3KRkvjvxuA8HmaFSrSjVhKnLU00+8lOzujU8OrWzRRzM8WVjXt6HAGx59a+W1qUqVSVOWtNrgdaLurohM4mGfCMPqGAXc1nKM1XOlF4dgOJAcOtb2SMRyOMpy2N2ffo9zHXjnQZKZPU3JUtPH5kETetrGgrVxdTlMRUnvk34l4K0UjnKSs5GkqJRtjhlcPSDTo99lODpcriKcN8kvEVHaLZ5fC+pHHLpmtp71EsnmRW63uHuYe1QyUafplQSR9fLfVwvfpUgih/pVX+t/EuNjfmXeepwn9GPYLTtuNpB2gg2II2EEbFrU5OMroztKSsxtNWTuGg6Q6I4BjfpNAJ7VvvEya1mvHBUE7qKGcmrUsCNxEXX7R1+5bECsx3Bixa1reDQOwWWVSNSVG7bGcbbXHAkdiozdpO8SbyX8WoHPAezlh9pZ6GtnGywtEe1/QlFsnEOmFAOYyoBSM5bdOSlj87THrOjCiUs2LluFrm6lfJjsFfy/fbDas/oXD1rD3ro5JV8bS/uRjrf02ebV9LOSbTmZbahefOqZD1BkQ9xUMsjQ45FBI4bKgPplQFfy1wv4XRzQeUW6Uf6xnhM7SLdBKEFWzKYzylK+mcfCp33b+rkubdT9PtC8T+JMLmV1WWqS09q9reJvYWd45u40Ui+orzmo2wAtqQFNzuVnJ4bIL2Mr4oxz+EHkeqxy7X4fpZ+Oi+im/C3mzXxLtTZgC+gnMNFzZt0IJX21vkAvzMaPe9yhkotclS477dCEiIbfVx1IBlTuvPVO41Eg6g51u6y4uMfxLvPV4dWpRXUvIfQQaRufFFr9eoD+OI4qcJh+Vd5akYMbiuQilHW/u5OuwASxFzYwzQFzdwvbiCG3PQSetdJ4ala1jjxx+IUr53oU3F6QwyFh4XB4jWPaCOpaM6eZLNPQ4Wuq9NTXf2kFWnZ1+5XiZamwUjw9xAPEA9qyWNd1UnYVxCPRnnZ5s8zex7h7lWWsz4Z3pp9S8h/kw/42VnnwE9cbmO+qHrLRfxHPytC9O+5omFtnnj6EAtGVAKhld4WIULP60X0pQPcsGKdqFR/xl5MmHzI3EhfLDsFUzpvIwup5xEPWljB7iV18hq+Pp9//lmDEf02eeF9FOWbbmo1YeznklP0re5QWRdWyKCRQSoAMqATdIgMpjf/ACbjodshqTr4aE519AbKL9AXMyxhecYSUVrXxLu9royUZ5s0bKvnJ1D7ZQDK8+td4FNACNb5JHa9Y0AGtuOfTd2L1n4XpfFUqPclx0vyRpYuWhIyFewNE1PJCHQo4hvcC4/PJI7rKCxLIBehHxjL7A4E9DdZ7gVD1EpXdiEwV94y87ZHveevb3grh4h3mevjHNVtxM4dV2vHvcRo85uCR9Ed63MBNJOHecrKlGTSqLZoZY6vE3cmwFuiR4r9RA4kEbepdE4hSMp69ss1262tYGA8bFzr33+Na++19659aSlPQeoydRlSopS1t3++BW6k60RtVNZqeAZN6dLA+3jQRO7WNK2Yx0I4FevapJdb8ylZbU3JYlVs4yl/70CT2vKwVVaTOvk+edRj2eWgj8LqRHURSO8UO0X+g8Fjj1Nc4qIOzMmMp8pScer3RaJYy1xadrSQekalvnkThAdsKApGcOkkEsdQ2+iGNZpAm7Htc5wJts8bUeIUWTVmCs/y3U/7TP8AvpPvWHmlDoR4InPlvZxUYrO9pY+eV7Ta7XSvc021i4JttVoYejB50YJPekiHOT1sZrMVNszaG2Hw85lP9o8e5VLItbZEJOxIgAyIDh0iAomdfC+Vp2zNF3QOOlbbyb9Tj1ENPMLqUQymTZw8RcLfCnAWA8FkbTq/rBt79a5cciYGLvyfFv1sZHiKj2kNVY7UyX5Spnffc6Z5HYTZbsMJh6fyU4rsSKOcnrZHgLYKAUBstLDoRsjGxjGt9UAe5QWFEAnWzcnBM/foFjeOlL4GrobpnqWOq7RNvA08+vHq08BlTN0I2t4AX6d/fdcSXxSbPToTmN9SvHQ7k2Ep6t5Gi6SRw810j3N9Umy2eUk1a5ijh6ad1FcEMJHIkbKGNS7bzBX2GKemR6gwik5GCGH5OKNnqNDfct9KysePqSz5uW93MjzzUOhWRT7potE+lEbH6L2di1q603O5kmp8Djufn/oob23BCwHZaui10NVy0LZPKbaOXjptFmuPpNAPSHLdpSujymOoclVdtT0oUWQ0z6gCSNr2ljwHNcLOB2EFQDPsTyJnbIRA0SR7Wkva1wB8lwcRrHHepuRYa/8Agyt+RH72L8SA+jIuu+Q/tYvxpcWNSyRpHQUkMTxovY06QuDYlznHWNR2qCSaEiEnfKID4ZEByZEAm96EGUZdZLcg4zwj4lx8Jo/mnHh/UJ2cNnBSQ0VqDC53+JDK7ojdbttZSQSEOSVW7+Z0edz2DuvfuUE2JLDsiphIx0jow1rmuIBc4kAgkbANyCxe0JJnDcHaY3TzlzIwLtAsHO6L7jsHFAVLKaq8NkDf5s8pINvxjvFYTv0W6ulzuC1K8r6Dv5Lw9o572+Xu/ISjqg4c+8LnunY6rQnI9WSJG0j1lSJQgSrFh7kjQfCK6ni3Oma53oR/GPHqsIWWCvJI5+KqZlKcurz0HpRbp5YpmdjB/hFA57Rd9OeVHO0AiQeoSeloWOrG8TeyfVzKyT1PR6eJh7HXF1pHqYu6HWHVzoH6YGk1w0ZGXsHt9zgdYO49avCWazWxeGjWhZljgqIpPzUrTfY1xDJBzFjrXPo3C241Is83Vwlanrjo3rShaSBzdrXDpBCuaxwCgFGPUAWa9ALNegFGyIDsSIDrlEAcogOTIgE3SIBJ0iA+Mje/xGOd6LS72IB1Fk9VP2QPHpWZ9chSBUZOaP56ogi5tMOd2avahA6iho4RpWfMR5RbaMdbrMt0kqLpFkm9CIDKTLAO1RlrnD821p042H5R7/Fe4bmi4G/nxTqq2g6OFydOcr1FZeLKS0bSSSSSSTrJJ2knetRs9JGKirHQNlBYUMqjNIsJkqSRKZ2rpUopN2Ro2ZLB9KSarcNTG8lH6TrOeepoYPnlbNGOm5w8qVbRVNdvp9TX1sHFPjmgix1g7RuKA875aZPmgqnRWPIvu+A7tAnxb8WnUebRO9aVSGaz1OCxKqwu9e3t395DrEdAUbI3yo2O6rHtaquL2NlXBMeUVTEzyZox+imcPeFC5RfqMVSipbn2onaStpXDwq6rYf0kTJ/sOJ7VnjUltZz6mCk3opxffb6oeR08Z8TEqZ3DlaQxHrLSPYrct/I15YRbaL7pX9ToUE1/Bmw2Qc08jXeqXWCjl3vRV4SjbTGou4+miqh/RWP546mMjsLie5W5ee5cTHzSh02u1M4e2obtoaj5pLh2tjKh4ia/T98CVgaL1VV994g7EdHxqeZvT/mwKOeJa0W/K76prh7nz+V2fJy9gTnkdxH5VPpI+jGI/MlPzR96nnkdxH5VPpI+jG4/kXnq/wAynPI7ifyqfSQHKG3i0xPSyP7UblHPI/bLLJT2y8Pc+tyqnHiwub0GNv1Ygq89XVxL/lMek+HucT5UVztgcPSnkt2NkaoeNX3cvHJVPa34DGaurH7eRHTpP+uXKjxyMqybQWx8RBwqra6nR/VsbH3sDVTnjZmjg6EdUV5+ZHVFAXG73ukPFxLj2nWnLXNmMIx1LhoEHU9tllZSuZVZahNWLAgBAfCVJDdjmkpXzysijbpPkcGsbznjwA1kncASrJX0I1qlRJOUtSPSGTWDNo6aOnZr0G+E7znnW93W4nVu1Dct2Mc1WPK16rq1HN7SUVjECAhsq8nYq6Awy6iNcbwPCjfucOI3Ebx2qsoqSszPh68qM86P+zCcZyYq6VxD4i5oOqRgL2EcdWtvzrLUlTkth6Ghjqc1ol3P78iHbUfxdUsbvKb0dCYKLE8ojtkg4qGic5D2CQcR2hYpJlbokICsEiB6xvMsDRB1o8yiyFzrSPE9qm5FkfFABACAEAIAQAgE5VaJIxmWeJJHzvHEdqzxTLXQzdIOKy2JzkcmYJYjlEcunU2K8puQ5w/C56ggQxPk5wLM63mzR1lWjFvUjXq4iEPnkl97tZs+brIhtE3lpSH1DxYkeLE0+Qy+0ne7qGrbs06ebpes4OMxjrPNjoj5l3WU0QQAgBAN56Nj9oQEFiWR0EvjNY70mB3eVDinrMkKs4fK2uxldrc2EJ8VgHovc3uvZUdKO42I4+vH9XFJkNVZrT5PKDoLSO8XVXRiZo5UqrWk+PqRlRm3lGwv647+whRyHWZY5Ve2Pj/sYyZBTjf9Bw95Uci95dZVjti+I3fkjVt2W7Xj7Kq8O+oyLKdHan4epwcn60b3dUjlTm3Ui6ylR6+BwcMrRuefnj3lVeFXRRZZQodLwZz8Grh5L+1h96jmq6Jfn1Dp+D9D5ydb5r+xijmi6JPPaHTXiGjW+a/1Wfco5pHojntHpoNGt81/qs+5TzWPRJ57R6aDkq3zX9jE5quiRz2h014n34HXHyZO1g96nmq6JHPqHT8H6HQwetdukH7T7irLDfxXgUeUKC/V4M7GTFY7j1vcfcrLDvcijylQ6+HuLRZD1Ttob9I/ZCuqLKPKlLYn4eo8hzdVB8ojojJ96nkOsxvKq2Q8fYk6fNc8+M6TqDW+0FTyC3mJ5VnsivH2JikzWR+UCemQ/ZsrclExSyjXeppdy+pYMPyBp4zfk4weOgCfWOtXUIrYa88TVnolJ8SxU2GMZsF1YwDwBAfUA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" name="AutoShape 4" descr="data:image/jpeg;base64,/9j/4AAQSkZJRgABAQAAAQABAAD/2wCEAAkGBxQTEhUSExMVFRUUFBQYFBcYFBcVFBUVFRsWGBcWFRQYHSggGRolGxUUITEhJSkrLi4uFx8zODMsNygtLisBCgoKDg0OGhAQGywkHyUsLCwsLCwsLSwsLCwsLCwsLCwsLCwvLCwsLCwsLCwsLCwsLCwsLCwsLCwsLCwsLSwsLP/AABEIAOgA2gMBEQACEQEDEQH/xAAcAAABBQEBAQAAAAAAAAAAAAAAAwQFBgcCCAH/xABWEAABAwIBBwYICQcICAcAAAABAAIDBBEFBgcSITFBURNhcYGRoSIyQlJykrHBFCNTgqKywtHSJDNjc4OT8BVDRGKjs9PhNEVUZJTD4/EWFyVVdISk/8QAGwEBAAIDAQEAAAAAAAAAAAAAAAECAwQFBgf/xAA8EQACAQIBBwoEBQQDAQEAAAAAAQIDEQQFEiExQVGRExRSYXGBobHR4SIywfAGFUJTYjNykvFDgrJjI//aAAwDAQACEQMRAD8A3FACAEAIAQAgGuKTOZDI9njNjeW79YBI1b0BUqCpbEwzF5c9225Jdfzr70JLnTSFzGuIsS0EjgSL2QgUQAgBACAEAIAQAgBACAEAIAQAgBACAEAIAQAgBACAEAIAQAgK7DhEHwtw5MWbG14bc6IcSdeje3DVayEliQgEAIAQAgBACAEAIAQAgBACAEAIAQAgBACAEAIAQAgBACAEAICIiP5a8foG/W/zQEugBACAEAIAQAgBACAEAIAQAgBACAEAIAQAgBACAEAIAQAgBACAhYT+Xv8A1A9rUBNIAQAgBACAEBSKWbTkkmld4bXOAYSbAA20BwtbuQktODVnKxB+vWXAX3gEj3dyED5ACAEAIAQAgBACAEAIAQAgBACAEAIAQAgBAQcR/L3fqvwoSTiEAgBACAEAxqKol3Jx63bzuaOJ/jX2kAN5MnYHG7mEu8o6ThpHi4NIB/gbEBKRxhoDWgAAWAAsABsACA6QAgBACAEAIAQAgBACAEAIAQAgBACAEAIAQECz/Tz6BH0WlCSeQgEAIAQEXVVpe7kotZO124Dj0e3dxQD2kpRG2w17yTtceJ/jUgF0AIAQAgBACAEAIAQAgBACAEAIAQAgBACAEAIAQEAT+XjnDvqN+5CSfQgEAICCrMQdM7kYdYPjO3W4n+r9bo2iSUoaNsTdEaydbnHa48ShA5QAgBACAEAIAQAgBACAEAIAQAgBACAEAIAQAgBACArrz+Xt+d/doSWJCD45wAJJsBrJOwDiUBWq/EH1D+Rh8U7TsuPOdwZzbT3ESTeHUDYW6LdZOtzjtceJ+5CB2gBACAEAIAQAgBACAEAIAQAgBACAEAIAQAgBACAEAICsyn/1CP0nf3R+5CSySyBoLnEAAXJJsABtJKEFUrsQfVPEUQOidYB1aQH85JwYNzei+uwAksOGYe2FuiNbjre47XH3DgEIHiAEAIAQAgBACAEAIAQAgBACAEAIAQAgBACAEAIAQHwlARtZlFSRapKqBh4OlYD2XuquUVrZljQqz+WLfcUqty0om1rZeXDmAm5Y17xrY5vktO8hVdWO8zxwOIf6eNkRuO5x4ZiQ3lDG0+AwM8cjY99yOpvWdeyOWiZI5Nrvdx9BfDc5dLA2zKape463uLYwXHqebDgP8yq84iZVkmq9q8fQWfncHk0Up6ZA32NKjnMSyyRPbLwYgc7km7D/AP8AT/0lXnKL/lH8/D3OH53ZR/QWj/7H/TUrE32E/k/8vD3OP/OCX/Ym/wDEH/DTl+ofk/8ALw9zoZ4X76Ef8Sf8JTy/UPyf+Xh7ikeeHzqEjon0vbGE5fqKvJEtkvD3HLM8EPlUkw6HMPtIU8utxR5JqdJeI4jzvUZ8aGpbz6ERA7JL9ynl4lHkqqtq8fQfQ50sOO2SRvTDIfqgqeWiYnk6uti4okKbL7Dn7KuMemHR/XAVuUjvMcsFXX6X3afIlaTG6aX81UQyehKx3sKspJ6mYZUakfmi13EgpMYIAQAgBACAEAIAQEdjWO09IzTqJWxg7AdbnW3NYNbuoKHJLWZaVGdV2grmfYtnd2ilpi7g+Y6I6RG3WR0uBWCVfcdSlkiT0zfD1/2V6fK3FKj+kNhad0bWsA+dYv71gliWbkcBh6etX8fREXV0bX66mufKeBc+Yg9bjbsWJ1JvZxNiEFH5IW4L0G7YaRvislf0lrR3a1F5mXNm9y8Tts8Y8SnjHpF7/eFV33k5j2v6HYqjubG3ojZ7SCVUZq6+J18If5xHR4PsVRmrcfNZ2knpKi5NkN6uXRFhtPcOKvCOcWSuRxKzlwQAgBAfQEB90EuRcDGlxoOTDzJciyE3UwO0KbkZqF6Soli/NTSxehI9n1SFKk0Y50IS1pPtSZO0OXmIxbKnlAPJka19+l1g76SyKrJbTVnk2jL9PB/aLPhed94sKmmB4uidonqjfcH1lkVfejRq5J6EuPqvQvmT2WFJWaoZRp21xvGhJz2afG6W3CyxnGWo5tbC1aXzLRv2E8rmuCAEAICDyxyiZQ0zpnDScToxM8+Q7B0CxJ5gd9lWcs1XNjDUHWqZq7zAMQrZKiV007y+R20nYBua0bmjcAtGUm3dnq6NCFKKjFCN1UzAZgdrtXWe5LW2FM6K1C1KGu8Rksp/qMuO657lFpvVbzKTrKOuy7WP2UE26m0f1krWHscWqeQqPb4GtLHUVrkvPyHDcLm3mnb85zvqhynmsvtmB5Tora+AszCX75ox6MZPtaFZYR/bZieVaexPwO/5G4zu6oh+MKeadZR5WXRfH2Om4I35eT92B/zFPNOvwKvK26Pj7A7A4ztkefmN/ErLC22kfm0uj4nJwGL5R3qN/EnNusn82l0fE4dk+z5V37of4ijmz6RZZX/j4+xw7J5u6btjt7HFOby3lllddF8RF+T7hsliPTygP1D7VDoTMiytT234L1EZMGnGwRu6JGj65aodCRljlOi9tu1MRkop27aeQji0F47WXHeqOlJGeGMpS1SXG3mNvhTL6Ju0jaCNY6lRwkZ1NNXF2AHYQVRtrWWTPhiU5wuJuiVlIm4k5itck5QkSeyxDmkggggg2II2EEbCFZMxTgrG0ZrssjVsNPO688Tbh3ysey5/rDUDxuDxtt0p52hnnMfhFSefD5X4MvyynOBACAwvOjjXwiudGDeOlBjbwMhsZD03Ab8xalaV3Y9JkuhmU8563p9PXvKg99hcrCdRuxMUmT9wHVDnNvrETbadjs03G4YeaxPGyzwot6zi4nKai82Gny9ydw7BLn4mmbcby0yOHzn30eoBZlTijl1MZWnrlw0E+zJiocPjHhrR5z9QHQLgK9jWbuJHB4WbZS88GNuPWJAUgBSR7mHrN1AFmUzfNHYEAs2IcB2IBQMQFzwprRCzRAF2i9t7vKv13UkHcpQDOVg4DsQDGamYdrGn5o+5AMJsOiP82zqaB7EJGM2DwnyLdDnfegGMuBM2tc4HqPuQDWpwyQixe2RvmvGkPVdcKGk9ZaM5Rd4uxCVuBRbXRGI+fEbD1TdvUNFY5UYs3aeUa0Nent9SJq6V8Fi9wkicbNkAsQfNe3yT28xK06tBx1HZw2MhWWjXuB0a1lI3LiL41dMkbvjV0y1xIhWJFMIxJ1LUR1DNsTw63nN2OZ1tLm9ayRlZ3NOvSU4uD2npilqGyMbIw3a9rXNI2FrgCCOohbydzycouLaYqhAzxivEEEs7tkUb3kcdEE267WUN2Vy9ODnNRW12PNLXuddzjdzyXOPFzjcnrJXPZ7OnFRikiVybpQ57pnC7YbaAOwyuvo9OiAXdIbxWajC7OZlPEZkM1a35bR7ldWTUlLHVMLdJ9QGeG3SDhoPcb35wO9bZ5wb0mcbGmsaRRNLCAWn4HMGlp1ggtcBYjgtfnmHu48pG6/kvUtmS3MYV+cyvJvUU7bcNGWNo6ASR1rLGpCfyyT7GiGmtaE486JG2laeiYj7BV7EXH0GdOLyqaQdEjXe0BLC49izpUm+KoHQ2M/bSxNx/DnKoDtdI3piP2boLjyLODhx/pNumKUd+hZQLl5yXxdj2NLHh8Umtjhsvs93UQpBNVk7WDSe5rBxc4NHaUIKpieX2GxeNWQnmjJmP9kHIBfA8egrYuWp36TQ4tNxZzSNzmnWLixF9xQDmRAUDOJllLQyRRQxxvdK1x8MONtYa0BrSL3N0vbSySrnK/GZPEo3fNpJj7SVrSxuGjrqR/wAl6lsye5gDlBJsZI2+7k4I7esLrWllfAx11F3Xfkiyo1HsK07Kquhn+Nme50T3NfG5wLCW3a5rg3URt169xC6EJxnFTjqauuxmJ3TszQ6GuhqYtNuuGUaMrPKjdqJB4OabOB5uCSjdWZkpVJU5KcdhEU0bmF8L9b4XFvSPJI5iNnMQuTWjmyPWUqinFSW0i3Ysfk39UUhHaBYrLyPX4oxSxlOLs2+DODiX6OT91J+FTyXX4ojn1Le/8WJmtHmSfupPwq2Y964onn1Le/8AFnU41A/99fFQjYk86Kkjcc0WJ8th7WE3dTvdEfR1PZ1Brw35q3KTvE83lGnm1m9+n18S6rKaBSc8FbyeHOYDrnljjHRflHdVoyOtYqztE38mwzq6e5N/T6mJuNh0LTPUvQi24JSWhgjG145R3OZbFv0BGFuUlaJ5TH1M+u+rRw9znPg5rKOnhG1swJ9R4185JJWVGkXzJ5tqSnHCnhHYxq+W4t3xFR/yl5s68PlRIXWsWEpIGu8ZrT0tB9qupyjqYshlPgNK/wAelp3elDGfa1Zo4zEQ+WpJf9n6lXTi9aQ0lyNoHbaODqjDfq2WaOVMYtVWXEq6MNyGM2bnDXa/goHoySt7g+yzxy5j4/8AJ4Rf0K83p7ij50cjqSjpWS07HNe6drDeRzholkjjqcTvaF3ch5UxOKruFV3Si3qS03S2dpr4ijGEbopeTtXVPcyjp6l8IlksByro2abhbWW69dgLbzZejxFaNGnKrJNpK7trNWKcnZF5izRTynTqaxukdpDXzOt6by32LzlX8UU1/Tpt9rS8rm0sI9rJulzQ0bQdKSd5sQLua1oO42a2+rpXPn+JsU38MYpd7fi/oZVhIGX5OY9PhlUXN2tcWTxE2bIGkgtPAg3s7ceIJB9tCanFSjqauu857VnY9B4RisdVAyohJLJBcXFiCDYtcNxBBHUrAzPKxvLZQUcfmfB7/Mc+Y9y0cp1MzB1X/Frjo+pkpK80a5dfMzrCc8wY1zzsa0uPQ0XPsUwi5SUVt0EN2R5VnmL3Oe7W57i53S43PeV9YjFQiorUtBxm7u5Zs3Ical7WuIbyLnPbudolobccQXbec8VIRcsUbaaGX5Vhjf6cdg0nn0TEOpaGMhoud/JdW9Nxex+ZXsQiDJXA1LIRe7Q6Nrrg67glw3m3UsVOV4L4bm1WnOL0VFFbmkDZgP8AWcP7mP8AGlv/AJPizBy0v3o8F6nL5AduJQn9iz8aLR/xPiyeWn+9HgvU+MsWG0jZLE+E0AA79gJtt4q+3SrG7RlnU/mUutGh5j6609RAT+cibIBuvG7RPWRI3s5lsUHpaOVlWF4RluduP+jYlsnEMpz31XhUkO742QjnGg1p73rXrvUjtZHhplLsX1MydGXlrBte5rR0uNh3kLXR26ss2N/vQaJRShs5eBcMNmjZqbqb3NC31oR4yTu22U7O1KXQxuOsumJPquUoqy04PnKw8QxsdK9hZGxpvE862tAPig8F4PEZBxrqSlGKd23rW/rsdGOIp2SbJqmy6w9/i1cQ9ImPueAtKeSMbDXSfdp8rmRV6b2k3R1kcrA+KRkjDezmOD2m23whqWjUpTpyzZpp7mrGRNPShZUJPtlACyAzXPm/8lgbxnJ7GOH2l6b8ML/95v8Aj9UamL+VGNQyuY5r2mzmkOaRtDmm4PaF7SUVJOMtT0GgnbSensn8UbVU0VQ21pWBxA3O2Pb1ODh1L5di8O8PWlSex+Gx96OvCWdFMkFrlzAM7GF8hiMjgLNna2Uat7vBf16bXH5y+hZBxHK4OKeuPw+ng7dxzMTHNn2lvzIYnpQz0xOuN4kZ6Mgs4DmDmA/PXYMCG2GN5bKaR26LTPqQti9rlxsv1M3AyW9peN/oZ8Mr1Eayvnx0yvZwqzksNqncYiwdMpEf210ckUuUxtJdd+Gn6GKs7U2eb19KOSaHmmpv9Ilt8mwfSc77CglE9j8f5O4jbDNG8dBJYe90fYsFeN4nSyZO1bN3r3I/E2v02uibC4vZr5W+jZpvqsNvh9y5VJrNak3oez76jtVoyaWbFPtG/J1XydD2v/Cr51LpTMHJ1f24ffcHJ1XydD2v/CmdS6UxydX9uH33CBbJc8oIgSBYRF2jYbb3A1+EFkTjb4b95tUFNaJRS7CYzY1XJ4nBweZI3dDmOI+k1q2aT+JGpj4XoS6rPxPQa3DzZiGd6fSxEN+Tp4x1l0jj3OHYFqV38R6PJMbUr9b+hWcCbeqgv5Li/wDdtMn2FSmryRs4+WbRk+rz0FvoB4JPErePKDXKLBWVcJjebEa2OG1juNt43EcFAMcxLD5IJHRSizm9hG5zTvBVio1QHoPNM22Fwc5mP9rIPcvnmXnfHz/6/wDlHUw39NFvC4xnPLmMzH4VO9pIJnlNwSDre7gvqmHiuQhF9FeRx5v4mcR4rO3xZ5h0SvHvVnhqL1wjwRGfLec1mJTSgCWaWQNN2h8jngE7wHE2U06FKm7wil2JLyDk3rY1WUqbDmRxglk1E/UYzykYO3RcdGRtt1naJ6XleO/E2FtOGIW3Q+1auKvwN/CT0OJqC8qbhm2e/DNOmhqANcMhY70JRtPQ5rR85em/DOIza06T/UrrtXs3wNTFxvFMoea7EuQxGK5s2a8Lv2ltD6bWL2hoFtzXN5XFa+o2j4637Wa47mFea/E9S2HhDfK/BP1NrCL4mzWF4o6Bn2eys0aFkYP52doPosa5x+loL0P4apZ2Kc3si+LaXlc1cW7QsYevdHONbzZ02jRB3yssjuoWZ9gqCSTxWO7KhvnQSEdLAJB3xqlT5WbWDlm14Pr8ytV7Wvpoi6MSgFo0CQL6iNpItrAXJp3jVkk7Hoq0IzhaUb9RHiki/wDbf7Zn41mzp/u+Bo8hT/ZfH3OX0sQ/1cB+2Z+NSpT/AHPAchT/AGHx9woYwH+DAIgQdYe117a7GzidxUzbtplc2sNCMJfDTce3/Y8wefk6yB+zQqYXHo02k911aD1GTERvCa6n5Hppb55M8+5wpdLFKo8HRt9WOMe0FaVX5meqyarUI/e1jLJofHuPmwSH1rM+2po/MYsqu1HvX1LbSDwB1+1bZ5sVQEfi2AwVWjyzNItvokEtcAd1xtHMgKblpkfT01OZ4jIHabGhpeHN8Lb5N9g4qSDUM3EWjhlKP0ZPrOc73r5vliWdjqr6/JJHUoK1NFkC5hmPKEsmk4uPlEntN19bjHNSW44r0kzkxktPXmQQaF4w0u03aPjXAtqPmlATMuavEhshY/0Zox9YhLiwg/Nlig/ojuqWE+x6XFi1ZYwfyVjkVU0WgqLOfbU3wvi59m0g2k6XBaOUcLznCzp7bXXatK9DJTlmTTNZXzM6xF5UYX8JpJ4LXMkbg30x4TD1ODVtYHEc3xEKu56ezb4FKkc6LR5lglLXNe02c0hzTvDmm4PUQvqJxzXMxVP8XVSnynxN9UPcf7wLx34oqfHShuTfG3ob2DWhs1JeVN0x3PrWXmpofMjfIf2jg0f3RXsvwvStSqVN7S4K/wBTQxb0pGYFepNM3XJum5Ojp2WsREwkcHOGk7vJUFhV7LytHnAt9a7ftKHqLQdpJlRw+n5akDLkazrBsRrvqO469q4s55lbOPXTjnJq9uzWN/8Awyfl5v3zvwrJzxdFcDU5o/3J/wCQm/J79NN++P4VZYr+K4Dmcv3J/wCR8gwoRuDuUkda+p0mkOyymVbOVrIy0sO4Su5yfU3dDbENRJHC/wDHYrR1GeXzHqOnl0mNd5zQe0XXSPHNWdjzllLLpV1W7/eZh1Ne5o7gFoVH8TPXYNWox7F5C+TDfCqHcImN9Z7D9hZaGs5+V5fAl1/T3LVAPBHQFsnBO0B01AVPOo/8jYONQzsDJD7QFJDNByKZbD6Qf7tCe1oPvXzLKTvjKv8Ac/M61L5F2EtUvsxx4NcewFakFeSXWXeo8pBfWTimrZhxrrDzU47eW+5QyUbDG5QWHDJEBRc8+D/CMPMgF30zuUHHkz4Mo6NGzv2alEM7zaYz8JoIiTd8XxMm83jA0SSdt2FhvxJXzrLWF5vi5JapfEu/3udKhPOgi0rlGc84ZwcL+D4hUMAs1z+UZw0ZfDsOYEub81fSck4jl8HCW1Kz7Vo9zk145s2jU8y9No4eXfKTyO6gGM+wV5X8SVM7GW3RS839TdwqtAvi4Bsnn7OxWcpicw3RiOMdTQ4/Sc5fQ8g0szAw67vx9Ejl4l3qMqtFT8pIyMeW9jPWIHvXYMB6CcLahsGxQWGU5tJGeDx3FpUArmEttyzPNnkHYbe5cTFr4z11N3gn1LyJOGLSPMLXPC6jDYd1pdSMGLxSoRvrb1Es/ABJHpRsd4PjE6jbiQXEW6AOpdPmdK2i/E5Mcp107uz6rFWxGldG4sdtHeP4uOkFaMqbhLNZ3qFaNaCnEgMQHhdX3rNDUWnrPReS1YHUVK4nW6mgJ6TG0ldCL+FHk68bVZJb35nn3EH6U87vOnmPa9xWjLWesw6tTj2LyRJ5MeLUHngH98fsrPQ1s5OWHoj2v6E+6rsAAL2A1rZOIDalx/7KALMlKAqGdSX8niH6UnsY771KIZq+T0OhS07PNp4W+qxo9y+W4uWdiKkt8pebOvBWikdY5Jo007vNglPYxxUYWOdXgt8l5ibtFnlsL6occ1zMe20VS7jJGPVa4/aUMsjUmSKALCVCTiazmlrhdrgWuB2EEWIPUUIMizbSmhxSow55OjISGX3uju+N3AaURJ7F578SYXlMOqy1xensfvbxNnCztLN3murw50DJs+mF66eqA86F57Xx/wDNXrvwviP6lF/3Lyf0NHFx1SLnm0puTwymHFjn/vHuf7HBcTLVTPx1R9duCSNigrU0WcLmGY8t47WctUzzXuJJpXjoc4kd1l9UwtLkqEKe6KXBHGm7ybJHIOl5SvgFrhri882g0uB9YNWYhG0vQkj8QNrHgUBB04tPVt4VMne51lxcWviXeerw7vSj2LyJehnABZvNiOexaT2aPfzFbOT5qzjt1nNyrTfwz2aixVOKfFtaGFrrW1hwab+cNhHSuicYp2U9S183gm4YwMJ4kOee3whfnBXNxMk6mjYelybTlChp2u/do9CrYhtHWohqNyZp2AYzo0tO2/iwRDsY0Ldi9CODXpXqyfW/MzEPuXO4uce03Wq9Z6GkrRsTeTP5uf8AWwfVnWxQ2nEyvrj3/Qk1sHGFI1AHMZQFKzqyeBTt4ulPYGD7SlEM2ylZosa3g1o7AAvk83eTfWdlaiLyydagq/8A4s47WOHvW1k5XxdL+6PmilX5H2HmZfTzkGy5kW/ksx41FuxjPvUMsjTGRgqCRT4Lwd2hAJSUzhwPX96EGS53KJ9PUU2Ixizg5rSd3KRkvjvxuA8HmaFSrSjVhKnLU00+8lOzujU8OrWzRRzM8WVjXt6HAGx59a+W1qUqVSVOWtNrgdaLurohM4mGfCMPqGAXc1nKM1XOlF4dgOJAcOtb2SMRyOMpy2N2ffo9zHXjnQZKZPU3JUtPH5kETetrGgrVxdTlMRUnvk34l4K0UjnKSs5GkqJRtjhlcPSDTo99lODpcriKcN8kvEVHaLZ5fC+pHHLpmtp71EsnmRW63uHuYe1QyUafplQSR9fLfVwvfpUgih/pVX+t/EuNjfmXeepwn9GPYLTtuNpB2gg2II2EEbFrU5OMroztKSsxtNWTuGg6Q6I4BjfpNAJ7VvvEya1mvHBUE7qKGcmrUsCNxEXX7R1+5bECsx3Bixa1reDQOwWWVSNSVG7bGcbbXHAkdiozdpO8SbyX8WoHPAezlh9pZ6GtnGywtEe1/QlFsnEOmFAOYyoBSM5bdOSlj87THrOjCiUs2LluFrm6lfJjsFfy/fbDas/oXD1rD3ro5JV8bS/uRjrf02ebV9LOSbTmZbahefOqZD1BkQ9xUMsjQ45FBI4bKgPplQFfy1wv4XRzQeUW6Uf6xnhM7SLdBKEFWzKYzylK+mcfCp33b+rkubdT9PtC8T+JMLmV1WWqS09q9reJvYWd45u40Ui+orzmo2wAtqQFNzuVnJ4bIL2Mr4oxz+EHkeqxy7X4fpZ+Oi+im/C3mzXxLtTZgC+gnMNFzZt0IJX21vkAvzMaPe9yhkotclS477dCEiIbfVx1IBlTuvPVO41Eg6g51u6y4uMfxLvPV4dWpRXUvIfQQaRufFFr9eoD+OI4qcJh+Vd5akYMbiuQilHW/u5OuwASxFzYwzQFzdwvbiCG3PQSetdJ4ala1jjxx+IUr53oU3F6QwyFh4XB4jWPaCOpaM6eZLNPQ4Wuq9NTXf2kFWnZ1+5XiZamwUjw9xAPEA9qyWNd1UnYVxCPRnnZ5s8zex7h7lWWsz4Z3pp9S8h/kw/42VnnwE9cbmO+qHrLRfxHPytC9O+5omFtnnj6EAtGVAKhld4WIULP60X0pQPcsGKdqFR/xl5MmHzI3EhfLDsFUzpvIwup5xEPWljB7iV18hq+Pp9//lmDEf02eeF9FOWbbmo1YeznklP0re5QWRdWyKCRQSoAMqATdIgMpjf/ACbjodshqTr4aE519AbKL9AXMyxhecYSUVrXxLu9royUZ5s0bKvnJ1D7ZQDK8+td4FNACNb5JHa9Y0AGtuOfTd2L1n4XpfFUqPclx0vyRpYuWhIyFewNE1PJCHQo4hvcC4/PJI7rKCxLIBehHxjL7A4E9DdZ7gVD1EpXdiEwV94y87ZHveevb3grh4h3mevjHNVtxM4dV2vHvcRo85uCR9Ed63MBNJOHecrKlGTSqLZoZY6vE3cmwFuiR4r9RA4kEbepdE4hSMp69ss1262tYGA8bFzr33+Na++19659aSlPQeoydRlSopS1t3++BW6k60RtVNZqeAZN6dLA+3jQRO7WNK2Yx0I4FevapJdb8ylZbU3JYlVs4yl/70CT2vKwVVaTOvk+edRj2eWgj8LqRHURSO8UO0X+g8Fjj1Nc4qIOzMmMp8pScer3RaJYy1xadrSQekalvnkThAdsKApGcOkkEsdQ2+iGNZpAm7Htc5wJts8bUeIUWTVmCs/y3U/7TP8AvpPvWHmlDoR4InPlvZxUYrO9pY+eV7Ta7XSvc021i4JttVoYejB50YJPekiHOT1sZrMVNszaG2Hw85lP9o8e5VLItbZEJOxIgAyIDh0iAomdfC+Vp2zNF3QOOlbbyb9Tj1ENPMLqUQymTZw8RcLfCnAWA8FkbTq/rBt79a5cciYGLvyfFv1sZHiKj2kNVY7UyX5Spnffc6Z5HYTZbsMJh6fyU4rsSKOcnrZHgLYKAUBstLDoRsjGxjGt9UAe5QWFEAnWzcnBM/foFjeOlL4GrobpnqWOq7RNvA08+vHq08BlTN0I2t4AX6d/fdcSXxSbPToTmN9SvHQ7k2Ep6t5Gi6SRw810j3N9Umy2eUk1a5ijh6ad1FcEMJHIkbKGNS7bzBX2GKemR6gwik5GCGH5OKNnqNDfct9KysePqSz5uW93MjzzUOhWRT7potE+lEbH6L2di1q603O5kmp8Djufn/oob23BCwHZaui10NVy0LZPKbaOXjptFmuPpNAPSHLdpSujymOoclVdtT0oUWQ0z6gCSNr2ljwHNcLOB2EFQDPsTyJnbIRA0SR7Wkva1wB8lwcRrHHepuRYa/8Agyt+RH72L8SA+jIuu+Q/tYvxpcWNSyRpHQUkMTxovY06QuDYlznHWNR2qCSaEiEnfKID4ZEByZEAm96EGUZdZLcg4zwj4lx8Jo/mnHh/UJ2cNnBSQ0VqDC53+JDK7ojdbttZSQSEOSVW7+Z0edz2DuvfuUE2JLDsiphIx0jow1rmuIBc4kAgkbANyCxe0JJnDcHaY3TzlzIwLtAsHO6L7jsHFAVLKaq8NkDf5s8pINvxjvFYTv0W6ulzuC1K8r6Dv5Lw9o572+Xu/ISjqg4c+8LnunY6rQnI9WSJG0j1lSJQgSrFh7kjQfCK6ni3Oma53oR/GPHqsIWWCvJI5+KqZlKcurz0HpRbp5YpmdjB/hFA57Rd9OeVHO0AiQeoSeloWOrG8TeyfVzKyT1PR6eJh7HXF1pHqYu6HWHVzoH6YGk1w0ZGXsHt9zgdYO49avCWazWxeGjWhZljgqIpPzUrTfY1xDJBzFjrXPo3C241Is83Vwlanrjo3rShaSBzdrXDpBCuaxwCgFGPUAWa9ALNegFGyIDsSIDrlEAcogOTIgE3SIBJ0iA+Mje/xGOd6LS72IB1Fk9VP2QPHpWZ9chSBUZOaP56ogi5tMOd2avahA6iho4RpWfMR5RbaMdbrMt0kqLpFkm9CIDKTLAO1RlrnD821p042H5R7/Fe4bmi4G/nxTqq2g6OFydOcr1FZeLKS0bSSSSSSTrJJ2knetRs9JGKirHQNlBYUMqjNIsJkqSRKZ2rpUopN2Ro2ZLB9KSarcNTG8lH6TrOeepoYPnlbNGOm5w8qVbRVNdvp9TX1sHFPjmgix1g7RuKA875aZPmgqnRWPIvu+A7tAnxb8WnUebRO9aVSGaz1OCxKqwu9e3t395DrEdAUbI3yo2O6rHtaquL2NlXBMeUVTEzyZox+imcPeFC5RfqMVSipbn2onaStpXDwq6rYf0kTJ/sOJ7VnjUltZz6mCk3opxffb6oeR08Z8TEqZ3DlaQxHrLSPYrct/I15YRbaL7pX9ToUE1/Bmw2Qc08jXeqXWCjl3vRV4SjbTGou4+miqh/RWP546mMjsLie5W5ee5cTHzSh02u1M4e2obtoaj5pLh2tjKh4ia/T98CVgaL1VV994g7EdHxqeZvT/mwKOeJa0W/K76prh7nz+V2fJy9gTnkdxH5VPpI+jGI/MlPzR96nnkdxH5VPpI+jG4/kXnq/wAynPI7ifyqfSQHKG3i0xPSyP7UblHPI/bLLJT2y8Pc+tyqnHiwub0GNv1Ygq89XVxL/lMek+HucT5UVztgcPSnkt2NkaoeNX3cvHJVPa34DGaurH7eRHTpP+uXKjxyMqybQWx8RBwqra6nR/VsbH3sDVTnjZmjg6EdUV5+ZHVFAXG73ukPFxLj2nWnLXNmMIx1LhoEHU9tllZSuZVZahNWLAgBAfCVJDdjmkpXzysijbpPkcGsbznjwA1kncASrJX0I1qlRJOUtSPSGTWDNo6aOnZr0G+E7znnW93W4nVu1Dct2Mc1WPK16rq1HN7SUVjECAhsq8nYq6Awy6iNcbwPCjfucOI3Ebx2qsoqSszPh68qM86P+zCcZyYq6VxD4i5oOqRgL2EcdWtvzrLUlTkth6Ghjqc1ol3P78iHbUfxdUsbvKb0dCYKLE8ojtkg4qGic5D2CQcR2hYpJlbokICsEiB6xvMsDRB1o8yiyFzrSPE9qm5FkfFABACAEAIAQAgE5VaJIxmWeJJHzvHEdqzxTLXQzdIOKy2JzkcmYJYjlEcunU2K8puQ5w/C56ggQxPk5wLM63mzR1lWjFvUjXq4iEPnkl97tZs+brIhtE3lpSH1DxYkeLE0+Qy+0ne7qGrbs06ebpes4OMxjrPNjoj5l3WU0QQAgBAN56Nj9oQEFiWR0EvjNY70mB3eVDinrMkKs4fK2uxldrc2EJ8VgHovc3uvZUdKO42I4+vH9XFJkNVZrT5PKDoLSO8XVXRiZo5UqrWk+PqRlRm3lGwv647+whRyHWZY5Ve2Pj/sYyZBTjf9Bw95Uci95dZVjti+I3fkjVt2W7Xj7Kq8O+oyLKdHan4epwcn60b3dUjlTm3Ui6ylR6+BwcMrRuefnj3lVeFXRRZZQodLwZz8Grh5L+1h96jmq6Jfn1Dp+D9D5ydb5r+xijmi6JPPaHTXiGjW+a/1Wfco5pHojntHpoNGt81/qs+5TzWPRJ57R6aDkq3zX9jE5quiRz2h014n34HXHyZO1g96nmq6JHPqHT8H6HQwetdukH7T7irLDfxXgUeUKC/V4M7GTFY7j1vcfcrLDvcijylQ6+HuLRZD1Ttob9I/ZCuqLKPKlLYn4eo8hzdVB8ojojJ96nkOsxvKq2Q8fYk6fNc8+M6TqDW+0FTyC3mJ5VnsivH2JikzWR+UCemQ/ZsrclExSyjXeppdy+pYMPyBp4zfk4weOgCfWOtXUIrYa88TVnolJ8SxU2GMZsF1YwDwBAfUAID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" name="AutoShape 6" descr="data:image/jpeg;base64,/9j/4AAQSkZJRgABAQAAAQABAAD/2wCEAAkGBxQTEhUSExMVFRUUFBQYFBcYFBcVFBUVFRsWGBcWFRQYHSggGRolGxUUITEhJSkrLi4uFx8zODMsNygtLisBCgoKDg0OGhAQGywkHyUsLCwsLCwsLSwsLCwsLCwsLCwsLCwvLCwsLCwsLCwsLCwsLCwsLCwsLCwsLCwsLSwsLP/AABEIAOgA2gMBEQACEQEDEQH/xAAcAAABBQEBAQAAAAAAAAAAAAAAAwQFBgcCCAH/xABWEAABAwIBBwYICQcICAcAAAABAAIDBBEFBgcSITFBURNhcYGRoSIyQlJykrHBFCNTgqKywtHSJDNjc4OT8BVDRGKjs9PhNEVUZJTD4/EWFyVVdISk/8QAGwEBAAIDAQEAAAAAAAAAAAAAAAECAwQFBgf/xAA8EQACAQIBBwoEBQQDAQEAAAAAAQIDEQQFEiExQVGRExRSYXGBobHR4SIywfAGFUJTYjNykvFDgrJjI//aAAwDAQACEQMRAD8A3FACAEAIAQAgGuKTOZDI9njNjeW79YBI1b0BUqCpbEwzF5c9225Jdfzr70JLnTSFzGuIsS0EjgSL2QgUQAgBACAEAIAQAgBACAEAIAQAgBACAEAIAQAgBACAEAIAQAgK7DhEHwtw5MWbG14bc6IcSdeje3DVayEliQgEAIAQAgBACAEAIAQAgBACAEAIAQAgBACAEAIAQAgBACAEAICIiP5a8foG/W/zQEugBACAEAIAQAgBACAEAIAQAgBACAEAIAQAgBACAEAIAQAgBACAhYT+Xv8A1A9rUBNIAQAgBACAEBSKWbTkkmld4bXOAYSbAA20BwtbuQktODVnKxB+vWXAX3gEj3dyED5ACAEAIAQAgBACAEAIAQAgBACAEAIAQAgBAQcR/L3fqvwoSTiEAgBACAEAxqKol3Jx63bzuaOJ/jX2kAN5MnYHG7mEu8o6ThpHi4NIB/gbEBKRxhoDWgAAWAAsABsACA6QAgBACAEAIAQAgBACAEAIAQAgBACAEAIAQECz/Tz6BH0WlCSeQgEAIAQEXVVpe7kotZO124Dj0e3dxQD2kpRG2w17yTtceJ/jUgF0AIAQAgBACAEAIAQAgBACAEAIAQAgBACAEAIAQEAT+XjnDvqN+5CSfQgEAICCrMQdM7kYdYPjO3W4n+r9bo2iSUoaNsTdEaydbnHa48ShA5QAgBACAEAIAQAgBACAEAIAQAgBACAEAIAQAgBACArrz+Xt+d/doSWJCD45wAJJsBrJOwDiUBWq/EH1D+Rh8U7TsuPOdwZzbT3ESTeHUDYW6LdZOtzjtceJ+5CB2gBACAEAIAQAgBACAEAIAQAgBACAEAIAQAgBACAEAICsyn/1CP0nf3R+5CSySyBoLnEAAXJJsABtJKEFUrsQfVPEUQOidYB1aQH85JwYNzei+uwAksOGYe2FuiNbjre47XH3DgEIHiAEAIAQAgBACAEAIAQAgBACAEAIAQAgBACAEAIAQHwlARtZlFSRapKqBh4OlYD2XuquUVrZljQqz+WLfcUqty0om1rZeXDmAm5Y17xrY5vktO8hVdWO8zxwOIf6eNkRuO5x4ZiQ3lDG0+AwM8cjY99yOpvWdeyOWiZI5Nrvdx9BfDc5dLA2zKape463uLYwXHqebDgP8yq84iZVkmq9q8fQWfncHk0Up6ZA32NKjnMSyyRPbLwYgc7km7D/AP8AT/0lXnKL/lH8/D3OH53ZR/QWj/7H/TUrE32E/k/8vD3OP/OCX/Ym/wDEH/DTl+ofk/8ALw9zoZ4X76Ef8Sf8JTy/UPyf+Xh7ikeeHzqEjon0vbGE5fqKvJEtkvD3HLM8EPlUkw6HMPtIU8utxR5JqdJeI4jzvUZ8aGpbz6ERA7JL9ynl4lHkqqtq8fQfQ50sOO2SRvTDIfqgqeWiYnk6uti4okKbL7Dn7KuMemHR/XAVuUjvMcsFXX6X3afIlaTG6aX81UQyehKx3sKspJ6mYZUakfmi13EgpMYIAQAgBACAEAIAQEdjWO09IzTqJWxg7AdbnW3NYNbuoKHJLWZaVGdV2grmfYtnd2ilpi7g+Y6I6RG3WR0uBWCVfcdSlkiT0zfD1/2V6fK3FKj+kNhad0bWsA+dYv71gliWbkcBh6etX8fREXV0bX66mufKeBc+Yg9bjbsWJ1JvZxNiEFH5IW4L0G7YaRvislf0lrR3a1F5mXNm9y8Tts8Y8SnjHpF7/eFV33k5j2v6HYqjubG3ojZ7SCVUZq6+J18If5xHR4PsVRmrcfNZ2knpKi5NkN6uXRFhtPcOKvCOcWSuRxKzlwQAgBAfQEB90EuRcDGlxoOTDzJciyE3UwO0KbkZqF6Soli/NTSxehI9n1SFKk0Y50IS1pPtSZO0OXmIxbKnlAPJka19+l1g76SyKrJbTVnk2jL9PB/aLPhed94sKmmB4uidonqjfcH1lkVfejRq5J6EuPqvQvmT2WFJWaoZRp21xvGhJz2afG6W3CyxnGWo5tbC1aXzLRv2E8rmuCAEAICDyxyiZQ0zpnDScToxM8+Q7B0CxJ5gd9lWcs1XNjDUHWqZq7zAMQrZKiV007y+R20nYBua0bmjcAtGUm3dnq6NCFKKjFCN1UzAZgdrtXWe5LW2FM6K1C1KGu8Rksp/qMuO657lFpvVbzKTrKOuy7WP2UE26m0f1krWHscWqeQqPb4GtLHUVrkvPyHDcLm3mnb85zvqhynmsvtmB5Tora+AszCX75ox6MZPtaFZYR/bZieVaexPwO/5G4zu6oh+MKeadZR5WXRfH2Om4I35eT92B/zFPNOvwKvK26Pj7A7A4ztkefmN/ErLC22kfm0uj4nJwGL5R3qN/EnNusn82l0fE4dk+z5V37of4ijmz6RZZX/j4+xw7J5u6btjt7HFOby3lllddF8RF+T7hsliPTygP1D7VDoTMiytT234L1EZMGnGwRu6JGj65aodCRljlOi9tu1MRkop27aeQji0F47WXHeqOlJGeGMpS1SXG3mNvhTL6Ju0jaCNY6lRwkZ1NNXF2AHYQVRtrWWTPhiU5wuJuiVlIm4k5itck5QkSeyxDmkggggg2II2EEbCFZMxTgrG0ZrssjVsNPO688Tbh3ysey5/rDUDxuDxtt0p52hnnMfhFSefD5X4MvyynOBACAwvOjjXwiudGDeOlBjbwMhsZD03Ab8xalaV3Y9JkuhmU8563p9PXvKg99hcrCdRuxMUmT9wHVDnNvrETbadjs03G4YeaxPGyzwot6zi4nKai82Gny9ydw7BLn4mmbcby0yOHzn30eoBZlTijl1MZWnrlw0E+zJiocPjHhrR5z9QHQLgK9jWbuJHB4WbZS88GNuPWJAUgBSR7mHrN1AFmUzfNHYEAs2IcB2IBQMQFzwprRCzRAF2i9t7vKv13UkHcpQDOVg4DsQDGamYdrGn5o+5AMJsOiP82zqaB7EJGM2DwnyLdDnfegGMuBM2tc4HqPuQDWpwyQixe2RvmvGkPVdcKGk9ZaM5Rd4uxCVuBRbXRGI+fEbD1TdvUNFY5UYs3aeUa0Nent9SJq6V8Fi9wkicbNkAsQfNe3yT28xK06tBx1HZw2MhWWjXuB0a1lI3LiL41dMkbvjV0y1xIhWJFMIxJ1LUR1DNsTw63nN2OZ1tLm9ayRlZ3NOvSU4uD2npilqGyMbIw3a9rXNI2FrgCCOohbydzycouLaYqhAzxivEEEs7tkUb3kcdEE267WUN2Vy9ODnNRW12PNLXuddzjdzyXOPFzjcnrJXPZ7OnFRikiVybpQ57pnC7YbaAOwyuvo9OiAXdIbxWajC7OZlPEZkM1a35bR7ldWTUlLHVMLdJ9QGeG3SDhoPcb35wO9bZ5wb0mcbGmsaRRNLCAWn4HMGlp1ggtcBYjgtfnmHu48pG6/kvUtmS3MYV+cyvJvUU7bcNGWNo6ASR1rLGpCfyyT7GiGmtaE486JG2laeiYj7BV7EXH0GdOLyqaQdEjXe0BLC49izpUm+KoHQ2M/bSxNx/DnKoDtdI3piP2boLjyLODhx/pNumKUd+hZQLl5yXxdj2NLHh8Umtjhsvs93UQpBNVk7WDSe5rBxc4NHaUIKpieX2GxeNWQnmjJmP9kHIBfA8egrYuWp36TQ4tNxZzSNzmnWLixF9xQDmRAUDOJllLQyRRQxxvdK1x8MONtYa0BrSL3N0vbSySrnK/GZPEo3fNpJj7SVrSxuGjrqR/wAl6lsye5gDlBJsZI2+7k4I7esLrWllfAx11F3Xfkiyo1HsK07Kquhn+Nme50T3NfG5wLCW3a5rg3URt169xC6EJxnFTjqauuxmJ3TszQ6GuhqYtNuuGUaMrPKjdqJB4OabOB5uCSjdWZkpVJU5KcdhEU0bmF8L9b4XFvSPJI5iNnMQuTWjmyPWUqinFSW0i3Ysfk39UUhHaBYrLyPX4oxSxlOLs2+DODiX6OT91J+FTyXX4ojn1Le/8WJmtHmSfupPwq2Y964onn1Le/8AFnU41A/99fFQjYk86Kkjcc0WJ8th7WE3dTvdEfR1PZ1Brw35q3KTvE83lGnm1m9+n18S6rKaBSc8FbyeHOYDrnljjHRflHdVoyOtYqztE38mwzq6e5N/T6mJuNh0LTPUvQi24JSWhgjG145R3OZbFv0BGFuUlaJ5TH1M+u+rRw9znPg5rKOnhG1swJ9R4185JJWVGkXzJ5tqSnHCnhHYxq+W4t3xFR/yl5s68PlRIXWsWEpIGu8ZrT0tB9qupyjqYshlPgNK/wAelp3elDGfa1Zo4zEQ+WpJf9n6lXTi9aQ0lyNoHbaODqjDfq2WaOVMYtVWXEq6MNyGM2bnDXa/goHoySt7g+yzxy5j4/8AJ4Rf0K83p7ij50cjqSjpWS07HNe6drDeRzholkjjqcTvaF3ch5UxOKruFV3Si3qS03S2dpr4ijGEbopeTtXVPcyjp6l8IlksByro2abhbWW69dgLbzZejxFaNGnKrJNpK7trNWKcnZF5izRTynTqaxukdpDXzOt6by32LzlX8UU1/Tpt9rS8rm0sI9rJulzQ0bQdKSd5sQLua1oO42a2+rpXPn+JsU38MYpd7fi/oZVhIGX5OY9PhlUXN2tcWTxE2bIGkgtPAg3s7ceIJB9tCanFSjqauu857VnY9B4RisdVAyohJLJBcXFiCDYtcNxBBHUrAzPKxvLZQUcfmfB7/Mc+Y9y0cp1MzB1X/Frjo+pkpK80a5dfMzrCc8wY1zzsa0uPQ0XPsUwi5SUVt0EN2R5VnmL3Oe7W57i53S43PeV9YjFQiorUtBxm7u5Zs3Ical7WuIbyLnPbudolobccQXbec8VIRcsUbaaGX5Vhjf6cdg0nn0TEOpaGMhoud/JdW9Nxex+ZXsQiDJXA1LIRe7Q6Nrrg67glw3m3UsVOV4L4bm1WnOL0VFFbmkDZgP8AWcP7mP8AGlv/AJPizBy0v3o8F6nL5AduJQn9iz8aLR/xPiyeWn+9HgvU+MsWG0jZLE+E0AA79gJtt4q+3SrG7RlnU/mUutGh5j6609RAT+cibIBuvG7RPWRI3s5lsUHpaOVlWF4RluduP+jYlsnEMpz31XhUkO742QjnGg1p73rXrvUjtZHhplLsX1MydGXlrBte5rR0uNh3kLXR26ss2N/vQaJRShs5eBcMNmjZqbqb3NC31oR4yTu22U7O1KXQxuOsumJPquUoqy04PnKw8QxsdK9hZGxpvE862tAPig8F4PEZBxrqSlGKd23rW/rsdGOIp2SbJqmy6w9/i1cQ9ImPueAtKeSMbDXSfdp8rmRV6b2k3R1kcrA+KRkjDezmOD2m23whqWjUpTpyzZpp7mrGRNPShZUJPtlACyAzXPm/8lgbxnJ7GOH2l6b8ML/95v8Aj9UamL+VGNQyuY5r2mzmkOaRtDmm4PaF7SUVJOMtT0GgnbSensn8UbVU0VQ21pWBxA3O2Pb1ODh1L5di8O8PWlSex+Gx96OvCWdFMkFrlzAM7GF8hiMjgLNna2Uat7vBf16bXH5y+hZBxHK4OKeuPw+ng7dxzMTHNn2lvzIYnpQz0xOuN4kZ6Mgs4DmDmA/PXYMCG2GN5bKaR26LTPqQti9rlxsv1M3AyW9peN/oZ8Mr1Eayvnx0yvZwqzksNqncYiwdMpEf210ckUuUxtJdd+Gn6GKs7U2eb19KOSaHmmpv9Ilt8mwfSc77CglE9j8f5O4jbDNG8dBJYe90fYsFeN4nSyZO1bN3r3I/E2v02uibC4vZr5W+jZpvqsNvh9y5VJrNak3oez76jtVoyaWbFPtG/J1XydD2v/Cr51LpTMHJ1f24ffcHJ1XydD2v/CmdS6UxydX9uH33CBbJc8oIgSBYRF2jYbb3A1+EFkTjb4b95tUFNaJRS7CYzY1XJ4nBweZI3dDmOI+k1q2aT+JGpj4XoS6rPxPQa3DzZiGd6fSxEN+Tp4x1l0jj3OHYFqV38R6PJMbUr9b+hWcCbeqgv5Li/wDdtMn2FSmryRs4+WbRk+rz0FvoB4JPErePKDXKLBWVcJjebEa2OG1juNt43EcFAMcxLD5IJHRSizm9hG5zTvBVio1QHoPNM22Fwc5mP9rIPcvnmXnfHz/6/wDlHUw39NFvC4xnPLmMzH4VO9pIJnlNwSDre7gvqmHiuQhF9FeRx5v4mcR4rO3xZ5h0SvHvVnhqL1wjwRGfLec1mJTSgCWaWQNN2h8jngE7wHE2U06FKm7wil2JLyDk3rY1WUqbDmRxglk1E/UYzykYO3RcdGRtt1naJ6XleO/E2FtOGIW3Q+1auKvwN/CT0OJqC8qbhm2e/DNOmhqANcMhY70JRtPQ5rR85em/DOIza06T/UrrtXs3wNTFxvFMoea7EuQxGK5s2a8Lv2ltD6bWL2hoFtzXN5XFa+o2j4637Wa47mFea/E9S2HhDfK/BP1NrCL4mzWF4o6Bn2eys0aFkYP52doPosa5x+loL0P4apZ2Kc3si+LaXlc1cW7QsYevdHONbzZ02jRB3yssjuoWZ9gqCSTxWO7KhvnQSEdLAJB3xqlT5WbWDlm14Pr8ytV7Wvpoi6MSgFo0CQL6iNpItrAXJp3jVkk7Hoq0IzhaUb9RHiki/wDbf7Zn41mzp/u+Bo8hT/ZfH3OX0sQ/1cB+2Z+NSpT/AHPAchT/AGHx9woYwH+DAIgQdYe117a7GzidxUzbtplc2sNCMJfDTce3/Y8wefk6yB+zQqYXHo02k911aD1GTERvCa6n5Hppb55M8+5wpdLFKo8HRt9WOMe0FaVX5meqyarUI/e1jLJofHuPmwSH1rM+2po/MYsqu1HvX1LbSDwB1+1bZ5sVQEfi2AwVWjyzNItvokEtcAd1xtHMgKblpkfT01OZ4jIHabGhpeHN8Lb5N9g4qSDUM3EWjhlKP0ZPrOc73r5vliWdjqr6/JJHUoK1NFkC5hmPKEsmk4uPlEntN19bjHNSW44r0kzkxktPXmQQaF4w0u03aPjXAtqPmlATMuavEhshY/0Zox9YhLiwg/Nlig/ojuqWE+x6XFi1ZYwfyVjkVU0WgqLOfbU3wvi59m0g2k6XBaOUcLznCzp7bXXatK9DJTlmTTNZXzM6xF5UYX8JpJ4LXMkbg30x4TD1ODVtYHEc3xEKu56ezb4FKkc6LR5lglLXNe02c0hzTvDmm4PUQvqJxzXMxVP8XVSnynxN9UPcf7wLx34oqfHShuTfG3ob2DWhs1JeVN0x3PrWXmpofMjfIf2jg0f3RXsvwvStSqVN7S4K/wBTQxb0pGYFepNM3XJum5Ojp2WsREwkcHOGk7vJUFhV7LytHnAt9a7ftKHqLQdpJlRw+n5akDLkazrBsRrvqO469q4s55lbOPXTjnJq9uzWN/8Awyfl5v3zvwrJzxdFcDU5o/3J/wCQm/J79NN++P4VZYr+K4Dmcv3J/wCR8gwoRuDuUkda+p0mkOyymVbOVrIy0sO4Su5yfU3dDbENRJHC/wDHYrR1GeXzHqOnl0mNd5zQe0XXSPHNWdjzllLLpV1W7/eZh1Ne5o7gFoVH8TPXYNWox7F5C+TDfCqHcImN9Z7D9hZaGs5+V5fAl1/T3LVAPBHQFsnBO0B01AVPOo/8jYONQzsDJD7QFJDNByKZbD6Qf7tCe1oPvXzLKTvjKv8Ac/M61L5F2EtUvsxx4NcewFakFeSXWXeo8pBfWTimrZhxrrDzU47eW+5QyUbDG5QWHDJEBRc8+D/CMPMgF30zuUHHkz4Mo6NGzv2alEM7zaYz8JoIiTd8XxMm83jA0SSdt2FhvxJXzrLWF5vi5JapfEu/3udKhPOgi0rlGc84ZwcL+D4hUMAs1z+UZw0ZfDsOYEub81fSck4jl8HCW1Kz7Vo9zk145s2jU8y9No4eXfKTyO6gGM+wV5X8SVM7GW3RS839TdwqtAvi4Bsnn7OxWcpicw3RiOMdTQ4/Sc5fQ8g0szAw67vx9Ejl4l3qMqtFT8pIyMeW9jPWIHvXYMB6CcLahsGxQWGU5tJGeDx3FpUArmEttyzPNnkHYbe5cTFr4z11N3gn1LyJOGLSPMLXPC6jDYd1pdSMGLxSoRvrb1Es/ABJHpRsd4PjE6jbiQXEW6AOpdPmdK2i/E5Mcp107uz6rFWxGldG4sdtHeP4uOkFaMqbhLNZ3qFaNaCnEgMQHhdX3rNDUWnrPReS1YHUVK4nW6mgJ6TG0ldCL+FHk68bVZJb35nn3EH6U87vOnmPa9xWjLWesw6tTj2LyRJ5MeLUHngH98fsrPQ1s5OWHoj2v6E+6rsAAL2A1rZOIDalx/7KALMlKAqGdSX8niH6UnsY771KIZq+T0OhS07PNp4W+qxo9y+W4uWdiKkt8pebOvBWikdY5Jo007vNglPYxxUYWOdXgt8l5ibtFnlsL6occ1zMe20VS7jJGPVa4/aUMsjUmSKALCVCTiazmlrhdrgWuB2EEWIPUUIMizbSmhxSow55OjISGX3uju+N3AaURJ7F578SYXlMOqy1xensfvbxNnCztLN3murw50DJs+mF66eqA86F57Xx/wDNXrvwviP6lF/3Lyf0NHFx1SLnm0puTwymHFjn/vHuf7HBcTLVTPx1R9duCSNigrU0WcLmGY8t47WctUzzXuJJpXjoc4kd1l9UwtLkqEKe6KXBHGm7ybJHIOl5SvgFrhri882g0uB9YNWYhG0vQkj8QNrHgUBB04tPVt4VMne51lxcWviXeerw7vSj2LyJehnABZvNiOexaT2aPfzFbOT5qzjt1nNyrTfwz2aixVOKfFtaGFrrW1hwab+cNhHSuicYp2U9S183gm4YwMJ4kOee3whfnBXNxMk6mjYelybTlChp2u/do9CrYhtHWohqNyZp2AYzo0tO2/iwRDsY0Ldi9CODXpXqyfW/MzEPuXO4uce03Wq9Z6GkrRsTeTP5uf8AWwfVnWxQ2nEyvrj3/Qk1sHGFI1AHMZQFKzqyeBTt4ulPYGD7SlEM2ylZosa3g1o7AAvk83eTfWdlaiLyydagq/8A4s47WOHvW1k5XxdL+6PmilX5H2HmZfTzkGy5kW/ksx41FuxjPvUMsjTGRgqCRT4Lwd2hAJSUzhwPX96EGS53KJ9PUU2Ixizg5rSd3KRkvjvxuA8HmaFSrSjVhKnLU00+8lOzujU8OrWzRRzM8WVjXt6HAGx59a+W1qUqVSVOWtNrgdaLurohM4mGfCMPqGAXc1nKM1XOlF4dgOJAcOtb2SMRyOMpy2N2ffo9zHXjnQZKZPU3JUtPH5kETetrGgrVxdTlMRUnvk34l4K0UjnKSs5GkqJRtjhlcPSDTo99lODpcriKcN8kvEVHaLZ5fC+pHHLpmtp71EsnmRW63uHuYe1QyUafplQSR9fLfVwvfpUgih/pVX+t/EuNjfmXeepwn9GPYLTtuNpB2gg2II2EEbFrU5OMroztKSsxtNWTuGg6Q6I4BjfpNAJ7VvvEya1mvHBUE7qKGcmrUsCNxEXX7R1+5bECsx3Bixa1reDQOwWWVSNSVG7bGcbbXHAkdiozdpO8SbyX8WoHPAezlh9pZ6GtnGywtEe1/QlFsnEOmFAOYyoBSM5bdOSlj87THrOjCiUs2LluFrm6lfJjsFfy/fbDas/oXD1rD3ro5JV8bS/uRjrf02ebV9LOSbTmZbahefOqZD1BkQ9xUMsjQ45FBI4bKgPplQFfy1wv4XRzQeUW6Uf6xnhM7SLdBKEFWzKYzylK+mcfCp33b+rkubdT9PtC8T+JMLmV1WWqS09q9reJvYWd45u40Ui+orzmo2wAtqQFNzuVnJ4bIL2Mr4oxz+EHkeqxy7X4fpZ+Oi+im/C3mzXxLtTZgC+gnMNFzZt0IJX21vkAvzMaPe9yhkotclS477dCEiIbfVx1IBlTuvPVO41Eg6g51u6y4uMfxLvPV4dWpRXUvIfQQaRufFFr9eoD+OI4qcJh+Vd5akYMbiuQilHW/u5OuwASxFzYwzQFzdwvbiCG3PQSetdJ4ala1jjxx+IUr53oU3F6QwyFh4XB4jWPaCOpaM6eZLNPQ4Wuq9NTXf2kFWnZ1+5XiZamwUjw9xAPEA9qyWNd1UnYVxCPRnnZ5s8zex7h7lWWsz4Z3pp9S8h/kw/42VnnwE9cbmO+qHrLRfxHPytC9O+5omFtnnj6EAtGVAKhld4WIULP60X0pQPcsGKdqFR/xl5MmHzI3EhfLDsFUzpvIwup5xEPWljB7iV18hq+Pp9//lmDEf02eeF9FOWbbmo1YeznklP0re5QWRdWyKCRQSoAMqATdIgMpjf/ACbjodshqTr4aE519AbKL9AXMyxhecYSUVrXxLu9royUZ5s0bKvnJ1D7ZQDK8+td4FNACNb5JHa9Y0AGtuOfTd2L1n4XpfFUqPclx0vyRpYuWhIyFewNE1PJCHQo4hvcC4/PJI7rKCxLIBehHxjL7A4E9DdZ7gVD1EpXdiEwV94y87ZHveevb3grh4h3mevjHNVtxM4dV2vHvcRo85uCR9Ed63MBNJOHecrKlGTSqLZoZY6vE3cmwFuiR4r9RA4kEbepdE4hSMp69ss1262tYGA8bFzr33+Na++19659aSlPQeoydRlSopS1t3++BW6k60RtVNZqeAZN6dLA+3jQRO7WNK2Yx0I4FevapJdb8ylZbU3JYlVs4yl/70CT2vKwVVaTOvk+edRj2eWgj8LqRHURSO8UO0X+g8Fjj1Nc4qIOzMmMp8pScer3RaJYy1xadrSQekalvnkThAdsKApGcOkkEsdQ2+iGNZpAm7Htc5wJts8bUeIUWTVmCs/y3U/7TP8AvpPvWHmlDoR4InPlvZxUYrO9pY+eV7Ta7XSvc021i4JttVoYejB50YJPekiHOT1sZrMVNszaG2Hw85lP9o8e5VLItbZEJOxIgAyIDh0iAomdfC+Vp2zNF3QOOlbbyb9Tj1ENPMLqUQymTZw8RcLfCnAWA8FkbTq/rBt79a5cciYGLvyfFv1sZHiKj2kNVY7UyX5Spnffc6Z5HYTZbsMJh6fyU4rsSKOcnrZHgLYKAUBstLDoRsjGxjGt9UAe5QWFEAnWzcnBM/foFjeOlL4GrobpnqWOq7RNvA08+vHq08BlTN0I2t4AX6d/fdcSXxSbPToTmN9SvHQ7k2Ep6t5Gi6SRw810j3N9Umy2eUk1a5ijh6ad1FcEMJHIkbKGNS7bzBX2GKemR6gwik5GCGH5OKNnqNDfct9KysePqSz5uW93MjzzUOhWRT7potE+lEbH6L2di1q603O5kmp8Djufn/oob23BCwHZaui10NVy0LZPKbaOXjptFmuPpNAPSHLdpSujymOoclVdtT0oUWQ0z6gCSNr2ljwHNcLOB2EFQDPsTyJnbIRA0SR7Wkva1wB8lwcRrHHepuRYa/8Agyt+RH72L8SA+jIuu+Q/tYvxpcWNSyRpHQUkMTxovY06QuDYlznHWNR2qCSaEiEnfKID4ZEByZEAm96EGUZdZLcg4zwj4lx8Jo/mnHh/UJ2cNnBSQ0VqDC53+JDK7ojdbttZSQSEOSVW7+Z0edz2DuvfuUE2JLDsiphIx0jow1rmuIBc4kAgkbANyCxe0JJnDcHaY3TzlzIwLtAsHO6L7jsHFAVLKaq8NkDf5s8pINvxjvFYTv0W6ulzuC1K8r6Dv5Lw9o572+Xu/ISjqg4c+8LnunY6rQnI9WSJG0j1lSJQgSrFh7kjQfCK6ni3Oma53oR/GPHqsIWWCvJI5+KqZlKcurz0HpRbp5YpmdjB/hFA57Rd9OeVHO0AiQeoSeloWOrG8TeyfVzKyT1PR6eJh7HXF1pHqYu6HWHVzoH6YGk1w0ZGXsHt9zgdYO49avCWazWxeGjWhZljgqIpPzUrTfY1xDJBzFjrXPo3C241Is83Vwlanrjo3rShaSBzdrXDpBCuaxwCgFGPUAWa9ALNegFGyIDsSIDrlEAcogOTIgE3SIBJ0iA+Mje/xGOd6LS72IB1Fk9VP2QPHpWZ9chSBUZOaP56ogi5tMOd2avahA6iho4RpWfMR5RbaMdbrMt0kqLpFkm9CIDKTLAO1RlrnD821p042H5R7/Fe4bmi4G/nxTqq2g6OFydOcr1FZeLKS0bSSSSSSTrJJ2knetRs9JGKirHQNlBYUMqjNIsJkqSRKZ2rpUopN2Ro2ZLB9KSarcNTG8lH6TrOeepoYPnlbNGOm5w8qVbRVNdvp9TX1sHFPjmgix1g7RuKA875aZPmgqnRWPIvu+A7tAnxb8WnUebRO9aVSGaz1OCxKqwu9e3t395DrEdAUbI3yo2O6rHtaquL2NlXBMeUVTEzyZox+imcPeFC5RfqMVSipbn2onaStpXDwq6rYf0kTJ/sOJ7VnjUltZz6mCk3opxffb6oeR08Z8TEqZ3DlaQxHrLSPYrct/I15YRbaL7pX9ToUE1/Bmw2Qc08jXeqXWCjl3vRV4SjbTGou4+miqh/RWP546mMjsLie5W5ee5cTHzSh02u1M4e2obtoaj5pLh2tjKh4ia/T98CVgaL1VV994g7EdHxqeZvT/mwKOeJa0W/K76prh7nz+V2fJy9gTnkdxH5VPpI+jGI/MlPzR96nnkdxH5VPpI+jG4/kXnq/wAynPI7ifyqfSQHKG3i0xPSyP7UblHPI/bLLJT2y8Pc+tyqnHiwub0GNv1Ygq89XVxL/lMek+HucT5UVztgcPSnkt2NkaoeNX3cvHJVPa34DGaurH7eRHTpP+uXKjxyMqybQWx8RBwqra6nR/VsbH3sDVTnjZmjg6EdUV5+ZHVFAXG73ukPFxLj2nWnLXNmMIx1LhoEHU9tllZSuZVZahNWLAgBAfCVJDdjmkpXzysijbpPkcGsbznjwA1kncASrJX0I1qlRJOUtSPSGTWDNo6aOnZr0G+E7znnW93W4nVu1Dct2Mc1WPK16rq1HN7SUVjECAhsq8nYq6Awy6iNcbwPCjfucOI3Ebx2qsoqSszPh68qM86P+zCcZyYq6VxD4i5oOqRgL2EcdWtvzrLUlTkth6Ghjqc1ol3P78iHbUfxdUsbvKb0dCYKLE8ojtkg4qGic5D2CQcR2hYpJlbokICsEiB6xvMsDRB1o8yiyFzrSPE9qm5FkfFABACAEAIAQAgE5VaJIxmWeJJHzvHEdqzxTLXQzdIOKy2JzkcmYJYjlEcunU2K8puQ5w/C56ggQxPk5wLM63mzR1lWjFvUjXq4iEPnkl97tZs+brIhtE3lpSH1DxYkeLE0+Qy+0ne7qGrbs06ebpes4OMxjrPNjoj5l3WU0QQAgBAN56Nj9oQEFiWR0EvjNY70mB3eVDinrMkKs4fK2uxldrc2EJ8VgHovc3uvZUdKO42I4+vH9XFJkNVZrT5PKDoLSO8XVXRiZo5UqrWk+PqRlRm3lGwv647+whRyHWZY5Ve2Pj/sYyZBTjf9Bw95Uci95dZVjti+I3fkjVt2W7Xj7Kq8O+oyLKdHan4epwcn60b3dUjlTm3Ui6ylR6+BwcMrRuefnj3lVeFXRRZZQodLwZz8Grh5L+1h96jmq6Jfn1Dp+D9D5ydb5r+xijmi6JPPaHTXiGjW+a/1Wfco5pHojntHpoNGt81/qs+5TzWPRJ57R6aDkq3zX9jE5quiRz2h014n34HXHyZO1g96nmq6JHPqHT8H6HQwetdukH7T7irLDfxXgUeUKC/V4M7GTFY7j1vcfcrLDvcijylQ6+HuLRZD1Ttob9I/ZCuqLKPKlLYn4eo8hzdVB8ojojJ96nkOsxvKq2Q8fYk6fNc8+M6TqDW+0FTyC3mJ5VnsivH2JikzWR+UCemQ/ZsrclExSyjXeppdy+pYMPyBp4zfk4weOgCfWOtXUIrYa88TVnolJ8SxU2GMZsF1YwDwBAfUAID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1" name="10 Resim" descr="verimliderscalis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15288" y="328613"/>
            <a:ext cx="3843337" cy="3643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46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68235" y="1332446"/>
            <a:ext cx="10515600" cy="1325563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latin typeface="Gabriola" panose="04040605051002020D02" pitchFamily="82" charset="0"/>
              </a:rPr>
              <a:t>            TUZAKLAR…   </a:t>
            </a:r>
            <a:endParaRPr lang="tr-TR" sz="6000" b="1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1625" y="2506662"/>
            <a:ext cx="939899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>
                <a:latin typeface="Gabriola" panose="04040605051002020D02" pitchFamily="82" charset="0"/>
              </a:rPr>
              <a:t>-Çalışmayı tamamlamadan bırakmak.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-Plansız, programsız çalışmak.</a:t>
            </a:r>
          </a:p>
          <a:p>
            <a:pPr marL="0" indent="0">
              <a:buNone/>
            </a:pPr>
            <a:r>
              <a:rPr lang="tr-TR" sz="3200" dirty="0" smtClean="0">
                <a:latin typeface="Gabriola" panose="04040605051002020D02" pitchFamily="82" charset="0"/>
              </a:rPr>
              <a:t>-Arkadaşlara “hayır!” diyememek.</a:t>
            </a:r>
            <a:br>
              <a:rPr lang="tr-TR" sz="32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-Zamanı denetleyememek</a:t>
            </a:r>
            <a:r>
              <a:rPr lang="tr-TR" sz="4400" dirty="0" smtClean="0">
                <a:latin typeface="Gabriola" panose="04040605051002020D02" pitchFamily="82" charset="0"/>
              </a:rPr>
              <a:t>.</a:t>
            </a:r>
            <a:br>
              <a:rPr lang="tr-TR" sz="4400" dirty="0" smtClean="0">
                <a:latin typeface="Gabriola" panose="04040605051002020D02" pitchFamily="82" charset="0"/>
              </a:rPr>
            </a:br>
            <a:r>
              <a:rPr lang="tr-TR" sz="3200" dirty="0" smtClean="0">
                <a:latin typeface="Gabriola" panose="04040605051002020D02" pitchFamily="82" charset="0"/>
              </a:rPr>
              <a:t>-Yanlışlardan ders almamak, noksanları gidermemek</a:t>
            </a:r>
            <a:r>
              <a:rPr lang="tr-TR" sz="4400" dirty="0" smtClean="0">
                <a:latin typeface="Gabriola" panose="04040605051002020D02" pitchFamily="82" charset="0"/>
              </a:rPr>
              <a:t>.</a:t>
            </a:r>
            <a:br>
              <a:rPr lang="tr-TR" sz="4400" dirty="0" smtClean="0">
                <a:latin typeface="Gabriola" panose="04040605051002020D02" pitchFamily="82" charset="0"/>
              </a:rPr>
            </a:br>
            <a:r>
              <a:rPr lang="tr-TR" sz="4400" dirty="0" smtClean="0">
                <a:latin typeface="Gabriola" panose="04040605051002020D02" pitchFamily="82" charset="0"/>
              </a:rPr>
              <a:t>-</a:t>
            </a:r>
            <a:r>
              <a:rPr lang="tr-TR" sz="3200" dirty="0" smtClean="0">
                <a:latin typeface="Gabriola" panose="04040605051002020D02" pitchFamily="82" charset="0"/>
              </a:rPr>
              <a:t>Kendinizi başkalarıyla kıyaslamak.</a:t>
            </a:r>
            <a:endParaRPr lang="tr-TR" sz="4400" dirty="0">
              <a:latin typeface="Gabriola" panose="04040605051002020D02" pitchFamily="82" charset="0"/>
            </a:endParaRPr>
          </a:p>
        </p:txBody>
      </p:sp>
      <p:pic>
        <p:nvPicPr>
          <p:cNvPr id="6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  <p:pic>
        <p:nvPicPr>
          <p:cNvPr id="7" name="6 Resim" descr="25122538_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6625" y="214313"/>
            <a:ext cx="4400550" cy="418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6509" y="523438"/>
            <a:ext cx="10515600" cy="1325563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latin typeface="Gabriola" panose="04040605051002020D02" pitchFamily="82" charset="0"/>
              </a:rPr>
              <a:t>     Bunlardan kurtulun…</a:t>
            </a:r>
            <a:endParaRPr lang="tr-TR" sz="6000" b="1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3204" y="1800225"/>
            <a:ext cx="5123111" cy="395763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r-TR" dirty="0" smtClean="0">
                <a:latin typeface="Gabriola" panose="04040605051002020D02" pitchFamily="82" charset="0"/>
              </a:rPr>
              <a:t>    </a:t>
            </a:r>
            <a:r>
              <a:rPr lang="tr-TR" sz="5100" dirty="0" smtClean="0">
                <a:latin typeface="Gabriola" panose="04040605051002020D02" pitchFamily="82" charset="0"/>
              </a:rPr>
              <a:t>-”Bugün günümde değilim.”</a:t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/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>-”Hiç şansım yok.”</a:t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/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>-”Şu matematiği nasıl halledeceğim?”</a:t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/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>-”Her şey kötüye gidiyor.”</a:t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/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>-”Çalışsam da işe yaramıyor.”</a:t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/>
            </a:r>
            <a:br>
              <a:rPr lang="tr-TR" sz="5100" dirty="0" smtClean="0">
                <a:latin typeface="Gabriola" panose="04040605051002020D02" pitchFamily="82" charset="0"/>
              </a:rPr>
            </a:br>
            <a:r>
              <a:rPr lang="tr-TR" sz="5100" dirty="0" smtClean="0">
                <a:latin typeface="Gabriola" panose="04040605051002020D02" pitchFamily="82" charset="0"/>
              </a:rPr>
              <a:t>-”Ben yapamıyorum.”</a:t>
            </a:r>
            <a:r>
              <a:rPr lang="tr-TR" sz="4600" dirty="0" smtClean="0">
                <a:latin typeface="Gabriola" panose="04040605051002020D02" pitchFamily="82" charset="0"/>
              </a:rPr>
              <a:t/>
            </a:r>
            <a:br>
              <a:rPr lang="tr-TR" sz="4600" dirty="0" smtClean="0">
                <a:latin typeface="Gabriola" panose="04040605051002020D02" pitchFamily="82" charset="0"/>
              </a:rPr>
            </a:br>
            <a:endParaRPr lang="tr-TR" sz="4600" dirty="0" smtClean="0">
              <a:latin typeface="Gabriola" panose="04040605051002020D02" pitchFamily="82" charset="0"/>
            </a:endParaRP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</p:txBody>
      </p:sp>
      <p:pic>
        <p:nvPicPr>
          <p:cNvPr id="6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  <p:pic>
        <p:nvPicPr>
          <p:cNvPr id="9" name="8 Resim" descr="217968_307234769371803_1334979474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801100" y="-1"/>
            <a:ext cx="3186113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8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95549" y="700089"/>
            <a:ext cx="10515600" cy="1343024"/>
          </a:xfrm>
        </p:spPr>
        <p:txBody>
          <a:bodyPr>
            <a:normAutofit/>
          </a:bodyPr>
          <a:lstStyle/>
          <a:p>
            <a:r>
              <a:rPr lang="tr-TR" sz="6000" dirty="0" smtClean="0">
                <a:latin typeface="Gabriola" panose="04040605051002020D02" pitchFamily="82" charset="0"/>
              </a:rPr>
              <a:t> </a:t>
            </a:r>
            <a:r>
              <a:rPr lang="tr-TR" sz="6000" b="1" dirty="0" smtClean="0">
                <a:latin typeface="Gabriola" panose="04040605051002020D02" pitchFamily="82" charset="0"/>
              </a:rPr>
              <a:t>Önce Kendinizi Hazırlayın</a:t>
            </a:r>
            <a:endParaRPr lang="tr-TR" sz="6000" b="1" dirty="0">
              <a:latin typeface="Gabriola" panose="04040605051002020D02" pitchFamily="82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6227" y="1743075"/>
            <a:ext cx="10515600" cy="4581525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Gabriola" panose="04040605051002020D02" pitchFamily="82" charset="0"/>
              </a:rPr>
              <a:t>    </a:t>
            </a:r>
            <a:r>
              <a:rPr lang="tr-TR" u="sng" dirty="0" smtClean="0">
                <a:latin typeface="Gabriola" panose="04040605051002020D02" pitchFamily="82" charset="0"/>
              </a:rPr>
              <a:t>FİZYOLOJİK HAZIRLIK:</a:t>
            </a:r>
            <a:r>
              <a:rPr lang="tr-TR" dirty="0" smtClean="0">
                <a:latin typeface="Gabriola" panose="04040605051002020D02" pitchFamily="82" charset="0"/>
              </a:rPr>
              <a:t/>
            </a:r>
            <a:br>
              <a:rPr lang="tr-TR" dirty="0" smtClean="0">
                <a:latin typeface="Gabriola" panose="04040605051002020D02" pitchFamily="82" charset="0"/>
              </a:rPr>
            </a:br>
            <a:r>
              <a:rPr lang="tr-TR" dirty="0" smtClean="0">
                <a:latin typeface="Gabriola" panose="04040605051002020D02" pitchFamily="82" charset="0"/>
              </a:rPr>
              <a:t/>
            </a:r>
            <a:br>
              <a:rPr lang="tr-TR" dirty="0" smtClean="0">
                <a:latin typeface="Gabriola" panose="04040605051002020D02" pitchFamily="82" charset="0"/>
              </a:rPr>
            </a:br>
            <a:r>
              <a:rPr lang="tr-TR" dirty="0" smtClean="0">
                <a:latin typeface="Gabriola" panose="04040605051002020D02" pitchFamily="82" charset="0"/>
              </a:rPr>
              <a:t>-Sağlınıza dikkat edin</a:t>
            </a:r>
            <a:br>
              <a:rPr lang="tr-TR" dirty="0" smtClean="0">
                <a:latin typeface="Gabriola" panose="04040605051002020D02" pitchFamily="82" charset="0"/>
              </a:rPr>
            </a:br>
            <a:r>
              <a:rPr lang="tr-TR" dirty="0" smtClean="0">
                <a:latin typeface="Gabriola" panose="04040605051002020D02" pitchFamily="82" charset="0"/>
              </a:rPr>
              <a:t>-Duruşunuzu düzeltin</a:t>
            </a:r>
            <a:br>
              <a:rPr lang="tr-TR" dirty="0" smtClean="0">
                <a:latin typeface="Gabriola" panose="04040605051002020D02" pitchFamily="82" charset="0"/>
              </a:rPr>
            </a:br>
            <a:r>
              <a:rPr lang="tr-TR" dirty="0" smtClean="0">
                <a:latin typeface="Gabriola" panose="04040605051002020D02" pitchFamily="82" charset="0"/>
              </a:rPr>
              <a:t>-İyi beslenin</a:t>
            </a:r>
            <a:br>
              <a:rPr lang="tr-TR" dirty="0" smtClean="0">
                <a:latin typeface="Gabriola" panose="04040605051002020D02" pitchFamily="82" charset="0"/>
              </a:rPr>
            </a:br>
            <a:r>
              <a:rPr lang="tr-TR" dirty="0" smtClean="0">
                <a:latin typeface="Gabriola" panose="04040605051002020D02" pitchFamily="82" charset="0"/>
              </a:rPr>
              <a:t>-Hareket edin</a:t>
            </a:r>
            <a:br>
              <a:rPr lang="tr-TR" dirty="0" smtClean="0">
                <a:latin typeface="Gabriola" panose="04040605051002020D02" pitchFamily="82" charset="0"/>
              </a:rPr>
            </a:br>
            <a:r>
              <a:rPr lang="tr-TR" dirty="0" smtClean="0">
                <a:latin typeface="Gabriola" panose="04040605051002020D02" pitchFamily="82" charset="0"/>
              </a:rPr>
              <a:t>-Gerginlikten kurtulun</a:t>
            </a:r>
            <a:br>
              <a:rPr lang="tr-TR" dirty="0" smtClean="0">
                <a:latin typeface="Gabriola" panose="04040605051002020D02" pitchFamily="82" charset="0"/>
              </a:rPr>
            </a:br>
            <a:r>
              <a:rPr lang="tr-TR" dirty="0" smtClean="0">
                <a:latin typeface="Gabriola" panose="04040605051002020D02" pitchFamily="82" charset="0"/>
              </a:rPr>
              <a:t>-Doğru nefes almayı öğrenin</a:t>
            </a:r>
            <a:br>
              <a:rPr lang="tr-TR" dirty="0" smtClean="0">
                <a:latin typeface="Gabriola" panose="04040605051002020D02" pitchFamily="82" charset="0"/>
              </a:rPr>
            </a:br>
            <a:r>
              <a:rPr lang="tr-TR" dirty="0" smtClean="0">
                <a:latin typeface="Gabriola" panose="04040605051002020D02" pitchFamily="82" charset="0"/>
              </a:rPr>
              <a:t>-Olumlu yüz ifadesi oluşturun</a:t>
            </a:r>
          </a:p>
        </p:txBody>
      </p:sp>
      <p:pic>
        <p:nvPicPr>
          <p:cNvPr id="6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  <p:pic>
        <p:nvPicPr>
          <p:cNvPr id="9" name="8 Resim" descr="Meditation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65427" y="942974"/>
            <a:ext cx="3226472" cy="265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8747" y="1286918"/>
            <a:ext cx="105156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 </a:t>
            </a:r>
            <a:r>
              <a:rPr lang="tr-TR" sz="3200" u="sng" dirty="0" smtClean="0">
                <a:latin typeface="Gabriola" pitchFamily="82" charset="0"/>
              </a:rPr>
              <a:t>Konsantrasyon Hazırlığı:</a:t>
            </a:r>
            <a:r>
              <a:rPr lang="tr-TR" sz="3200" dirty="0" smtClean="0">
                <a:latin typeface="Gabriola" pitchFamily="82" charset="0"/>
              </a:rPr>
              <a:t/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/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-Hedefinizi netleştirin.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-Amacınızı belirleyin.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-Bilgi eksiklerinizi tespit edin.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-Sizi oyalayacak faaliyetleri erteleyin.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-Düzenli ve disiplinli ders çalışma alışkanlığı edinin.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-Ders çalışmak için istek gelmesini beklemeyin, sorumluluk duygunuzu açığa çıkarın ve istekle derslere asılın.</a:t>
            </a:r>
            <a:endParaRPr lang="tr-TR" sz="3200" dirty="0">
              <a:latin typeface="Gabriola" pitchFamily="82" charset="0"/>
            </a:endParaRPr>
          </a:p>
        </p:txBody>
      </p:sp>
      <p:pic>
        <p:nvPicPr>
          <p:cNvPr id="6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  <p:sp>
        <p:nvSpPr>
          <p:cNvPr id="2" name="AutoShape 2" descr="data:image/jpeg;base64,/9j/4AAQSkZJRgABAQAAAQABAAD/2wCEAAkGBxAREBUQEBQVFRUXFxUVFRgUFRcUGBgXFxgWGBQWGBUYHCggHBsmHBQVIT0hJikrLi4uGCAzODUsNygtLisBCgoKDg0OGxAQGy4kICYvLCwsLC8sNCwsLC0uLCwsLC0sLCwsLCwsLCwsLCwsLCwsLC8sLCwsLDQsLCwsLCwsLP/AABEIAO8A0wMBEQACEQEDEQH/xAAcAAEAAQUBAQAAAAAAAAAAAAAABwEDBAUGAgj/xABIEAABAwIDBQUDBwoEBQUAAAABAAIDBBEFEiEGEzFBUQciYXGBFDKRI0JicqGx0RUzQ1JTgpKissFzk8LwFiRE0uE0NWODw//EABsBAQACAwEBAAAAAAAAAAAAAAADBAIFBgEH/8QAPxEAAgECBAIHBgQEAwkAAAAAAAECAxEEEiExQVEFEzJhcbHwIoGRodHhI0LB8RQzUmIVU+IGFiQ0Y4KSotL/2gAMAwEAAhEDEQA/AJxQBAEAQBAEAQBAEAQBAEAQBAEAQBAEAQBAEAQBAEAQBAEAQBAEAQBAEAQBAEAQBAEAQBAEAQBAEAQBAEAQBAEAQBAEAQBAEAQBAEAQBAEAQBAeHyNHEgIDzv2/S/hd+CAb8fS/hd+CAe0N8R5gj7SEBca4EXGo8EBVAEAQBAEAQBAEAQBAEAQBAEAQBAEAQBAEAQGLWVbWDU+GguSeTWt5uQGIyCpfrmbAD0AkkP1nO7o8gD5rwyukevyST71ROfJ7W/0tCWGZ+kPyP/8APUf5v/hLDO/SQOGSj3KmUfWEbx9rb/alhm5otmSaE3lDS3nJECLeMkVzp4g6eCDRmzhlDhcW66G4seBB5jxXpiXEAQBAEAQBAEAQBAEAQBAEAQBAEAQBAEBrK/FmMO7Zd8h4Mbx9TwaPE/ah6lxLmHULmneTEOlPT3WD9Rl+XVx1J9AB4Z6AIAgCAIDU1MD4DvIQSzUujHFt+Lox97efKxQ9RmUNfHM3NG4Hy69LcQfA6oGmjKQ8CAIAgCAIAgCAIAgCAIAgCAIDV1O9e54jkLHMIyiwLDoD3gRcg3tobjlZAYdRtbTsa33nSuH5qMbx4I0I7vK448+KA0WL4his4tHTPjZ0MjGEjx1zD7EBr8Lxiro3FslM1mbgeNz+qXA8/vsgO6wHGo6uLeM0I0c08Wn8PFAbNAWpqmNmj3tb9ZwH3oDwK+H9pH/G38UBcinY73XNd5EH7kBcQGnx/aCOls0jPI73WA28Lk8ggOJrcQqpZjJTUrx9OI5M3jZxsdfDxKA3uH7VTxt/52nmYBxkDLgeLst/igN5+WY5YwaRzJXPNm63DerngagActL6DS90Bk0crsxjeQ4gNdcDLxuNRc/qlAZiAIAgCAIAgCAIAgCAICxWVbIm53mw4DmSeQAGpPggNFPRS1bs0l4Y7WyMPfcOWdw0HHgPigNnh+FwwNyxMa3rYanxLuJPmgMlzUBq8XoRKwtI8kBw2GVzqCtu73H6PH9R+53rZASmxwIBBuCLgjmDwKA5HajFqimnO6w19WHAHOy2lhbKe448bnlxWEnJPRFmjTpSjec7dyV/1Rqv+KKkx7w4MdHZMm8BkzWzW3e6v7uvksc0/wCn5/Yl6rD3t1r/APH/AFG02XxWSpnGfDpKTKCc722uCCC0HK3mWm3h4LKLbeqIq1KnGKcJ5u61v1Z1NfVshjdK/wB1oufHoB4k2CzKxHOExvrKl9RJ106DwHgBYIDvKaIAABAZQYgNTXbOQvdvY7wy8d5F3Tf6Q4O9QgPFDWvp3FtWBZxHy7fdPICQfM8+GvJAdCCgCAIAgCAIAgCAIAgLVVO2Nhe7gBf8APEnRAaOjeZpDLJ7w0A4hl9S0ePC55+lkBuY0BdQFHBAY1QQBdxAHjogI720qqZwLmuIc11rkZQHN4jvWPXlzXjaRJGnKTsld92pewHtHp4YTHK2R2UjIIwDcHi27iALHx4EDkoZYiCNjR6GxVTW1vF/uz3UdrEf6Ole768jWf0tconi1wReh/s7UfaqJeCb+hqz2lP3mf2UfnN5bfn9just91639PFefxn9vz+xJ/u5/wBX/wBf9RuKftXg/SU8rfqOY/8AqyrJYuPFEM/9nay7M4vxuv0ZgbT7dU9TaOPMGZbkvGXvnTXW2jb8+J8FLGvCXE19borFUleUb+Gv3N7srWUwjaxjrHLmNxp4nMLt4+KluUJRZ1kYXpiXgEBUoDGqGAggi4PVAauhqPZpBE4/IvNmX/RuPBl/1Dy6HThwA6BAEAQBAEAQBAEAQGi2tkIZEBwdK0H+F5H2j7AgMaikyvP0rH1AsR8NfigN1C9AXy8AXJAHU6IDjdou0CGAPEUbnuByBxs1ubne5zWH1eNhbW6wlOyLNHDOpKxHlTt3WHPu33c/jI8XLeOkbTdrG68LH46qtKu+BuqXRdPR1Pgv1ZzU0znuL5HOkeeJJLj8SoJNvVm0oxhD2aa+BWFsrzljbc9GgyO+AUej21Ljc4xvK0V3s21PspiUguIpvVrIv6iFIqU3tEqzx+Gj2qy92vlcv/8AA2Kfspf82H/uXvUVP6fXxMP8UwX+a/g//kxanZjEo9XRTW/wxL/QSsXSmt4k1PH4afZrL36edjVvMgJa9ouOIF2uHm1yj0LTztXVmu4v4diMsD81PI6N3McL+bTo71upYylHZlCvQo1tKkfr9TrMG7QZ4pS6UaOtmDB3bj57WONg48xcZureKsRr8zVV+ilb2Pv69akj4LthTTkMLsjjbKSHNY8Hhlc4Cx5ZTrfTXirKkmaSpQlFs6B5WRAY0z0Bz20QL4XAGxAJ+AJt4eaA6XCpi+CJ7uLo2OPmWglAZSAIAgCAIAgCAIDDxahE8Lo72JsWno5pu0/ED0ugOVpZC5pa7uuBII5tc02I+IQGzhxRrcrXEZzezb6m3E+QuNUPbHK7e42yKNzZpJXySscImRuEccfIPdlOZ2p5kg24BQ1ZJLU2GAozqTTilZbt+X7EWMY59r+6OA5AdAqjbZ0MYQp7LV/Fs2WEYNNVP3dOwvt7zjoxv1nf24+CRTk7QRlVlToxz4iVuSW79fAkDBOzynaxsk7jUE5SAw5YrEjvCxu4AG/HUDgrEcNHeWppq/TdV+zQWRfF/RetTsaCmhjc6KERNDQ27Iw0FpJdq4DkbC2nI8VOklojUVJ1J+3Nt34s0rdsKIVn5Oe6RsjXBueQBrXPFi1uYHi7xAB9Vj1sc2Us/wABV6nrlqvmXcIx6KfEainET2yQtyOeX3a5rX6WZwBu8m/HkkZ3k48jGrhXToxq37RjzbZ0YrX0AdIJXPEYeA10Ykc1rQ0EnSxtpa17rzrY5spmuj6zo9dpa1++xvsQwuKezZYo5G2N87cxB0tbTTnr5LOUVLdFalXqUXenJrwZxON9nEbwXUriwgkbuW5abad1x7zfPVVp4Vbwdjd4fp2T9nExzLmtH9PIj/EcLlgfup2Oa7kHcx1a7g4Ku7xdpKxuabjUhnoyzR+aPFDVvge113ZQe8GuLbtuMzemo5EEeCyUnEhq0IVU2kr8/XIl7ZfFi+MPhl30HDLI3JNGR8247p8rAdFdg7q6OXxVN055Zxs+7Zm8kqWubmabj/dwfFSFQ080RqJG07fnXznpGPfP2gDxcEB2TWgAAaAaDyQFUAQBAEAQBAEAQBAcptdF7OTVtFwQBIPpcGO9dGk+DUCI6rscc0b1x74N2EaEO1tYcMtrgjoVHUmoK5cweGliKmVbcfA5iR0lRI6aZ1ydXE8hyA6DwVFtyd2dRGnGjFU4LwOh2W2ZdW3kdmZSsvctBL5COLWAC58/QXPDOnTdTwK+LxkMErLWo/gvXIlPdw0FO57G5YYoy7Ixtz3blzgb6kjr0vdXbKEdNjmnKpiavtO8m92aPYba+Gu3tO2IQZBeJgsLwkAAgC1iCeAFu8OKjp1VO6LOMwEsMoyvdPfxIw2ar5KTJV0olfMwyCrZkcYzENbuePdPHysD51oNx9pe83uJpxrXpVLKLtld9b+B1dfs+3EcSbOIpfZ6qnzOkykGKUNLW3v84GJgtwObobqVwzzvbRo19PFPDYdwzLNGW3NemXdmMDxShkrZnRmaUxZIXZ2HePzNDXHM4GwADjexNuq9hCcW2Y4rEYavGnFOyvdq23yNBPgldS08FQ9kcjRUtne+IvkmDx74kPu2BYRcc+eqjcJxSb53LcMTh685Ri2vZcVeyj7jotoGS12NOo5ZZIqeGIShsZIMgytcS0Di677cDow2UkryqZXsipQcaGDVWKTlJ214ev1MrZCodJLJDvvaqHLm/wCYcN/A9ha4Nma6zsuZruRHdGo1Bypt33uvmiHG045E3HLPu7MvDhyOjvRYrBdpZLFqL6h7HjpcXYbXPjccuObUKkeZWjLEYKrdey/k15NEZbRbPPpHC53kL9YpRwIOoBtpe3oRqOgpVKbpuz2OnwmLhjI5oaTW65969acTXYXiE1HJnjOhFnDiHDlp1C8hUcHcyxOEhiqeV78O5nWYdtBkcHNvu3e9fjr84/SWwjJSV0chWpTpzdOe6JI2boCxhleO/JYm/FrB7jftJPifBZEJuEAQBAEAQBAEAQBAEBgY5iEVPTyTTWLGj3TbvE6Btj1NgsZSUVdktClKrNQjuz58r6l1VO59mjMbgNAa0DoAOVvuWulJzkdpSoww9KyNxs3gZrZ90L7iLvTObxd0Y3xNvhdZwh1krcFuVsVilhKXWPty7K5d/u8yY6OmYxrRGMrA1rWstla0DhZtrg68PBX0raI5GUpSblJ3bImxOpxWnxJ4nnAdLpFnuKWZl7CK1+5xt1BOp72Y1G5xnq/odBTjhquHWSOi3t2k+ff600sZuxOzFU4xylrqWWlncy72kiSB13Oj+lYlwzcLP4mwWVOm99rEWNxdNXinmUlfwlz7vDuJDwLA4KON0cIIDnmR2Y5iXOsCeg0A0HRWIxUVoaitXnWkpT4K3uNksiEs1tQIo3yu4Ma558mguP3IDT7Bg/kykLjdzoI3k9TI0PJ9S5AXcf2ZpqwtdKHNkb7ksbskjfJw5anQ34rCUFLcsUMVUo6R2e6eqZwG2mCuw2lMNPvCypkHtVTIczg24yscWC+UkuJNtdRreygqRyRsuO7Nvgq6xNXNUteK9mK89T3s3gdTTvDaTKyRjc7ZxmdSVlO51/lDrkkGbS3IHwKQg1t8eDRjicRTqK9TVPTL+aEu7mn65Hciqo8QgkAkjkhGZkltMrm65g8nQC1wfUFT+zUTW6NWlWwlSMuzLdevNEV43g7qaZ1PJqPeif8ArNPA+fI+XktdODg8r9x2OGxMcRTVaPhJcn6+RnbAV0MVW2KpjY5khDWue0HdyX7h15E6edipMPUyyyvZlbpfBddS62Haj81x+G/xJwWwOOCAIAgCAIAgCAIAgCAiTtcx7PKKRh7ser7c5HD/AEtP856KliZ65TpehcLaPWvjt4fd+Rw8LSyO7Rd7zkYBxJOmnxsoNkbdtTnrstWTJstghoYGR5mBoY585LTmMpynMH3tkADhYjk3XithThkjY4/G4qWKrOfDZLu4FrZ/a1lQWiRuTfPm9lADiZIYv0jxbuX149EjUv79j2vg3TTtrlSzdzfBczbYlhlLWwhsrWSxkh7SDcacHNc0+mh1BIWTipLUgp1alCd4uz2M9jQAANANB5clkQnpAEBynalXbjB6t/60e6H/ANpEf3PKA32Cwbumhj/Uijb/AAsA/sgM1AW54WvaWPaHNcCHNcLgg8QQeITc9jJxd1uR3tlgzqWm3Mcm4w8ZnyhrnPmke52kLA7QNOluXEuvzr1I5VZaI3GDrqrUzSWapsuSXN+vA0Gwu0GH0DXzvMjpJS1pjia5zIY793O51g53O4v0HEqOlOENS3jsNiMQ1BWsuL3b7uSO62ywh9XTve1rLx2kpnMcXOe3KC8EWAF9QACeDT4KavTzw03Nd0Xi3hq9pdl6P6+7yuRTUd5okHPj5rWvXU7OHstwZNuwWOe2UbHuN5GfJyeJHB3qLHzutlQqZ4XOJ6Twv8PiHFbPVeH2OjUxrwgCAIAgCAIAgCAx8Qq2wwyTP91jXPPk0E/2Xjdlczpwc5qC4ux8411Q+adz36uc4ud9ZxuftNvRaxu7O6pxVOmktkdNsVQb7EAcpcymZnsLav4MGpAvck/uqalHNU8DWdIVuqwj5zdvdx+WnvO821DDSupGTw0z6jMG705A4XBkbfkXZgCdfeKtVNVa9rmhwV41FUyOSjy+RHjcPxinc6J0O8dNFHSQzs7zYorgWa6MWa0g8SAefnXtUjpbuubh1cHVSkpWSbk4vdv37knR0UlDQtjo2NkMLNI3HJvSNXWeAcr3G5vYi5t4i1GKirI0FarKrUc5bs47A+2GCeeOGSmkj3j2RtcHiSznkNbmbZptcjhfyWRESagCAj3tqBko6elH/UVkMJ8iH/6shQEggICqAIDHraSOaMxysa9ptdr2hzTY3F2njYgH0XjSejMoTlB5ouzIgxmGigkIxSodUyMOlLSt3UTOgJFgNLcLHzVSWVP23fuR0NB1qkf+HhlT/NLVv18Duth9oGVdM47sUwgcG7sO0EeQGO5IGlr9PdU9KeZbWNVj8M6NRe1mvrfv4nA7SYeIKyeEe475WP6r9bDyOYeipVYZZte86jA4jrsNTqPdey/XwZteyfE91WOgJ7srbfvsuWn4Zh6rLCytK3Mg6doZ6CqLePkyY1sDkAgCAIAgCAIAgCA5HtRrN3h7mDjK9kfpfM77GEeqhru0DY9FQzYhPkm/0IWw3WW58T/dUY7nVV3aFiR+ySlJgmnvYvmAvYG7WN4fF5+CtYZaNmg6cn+JCnyXn+xidqlJTTSte6rhbLC3KaeUusb9694+81xBHnYcF7XSb39x50XOpCLSg7P8y++h57JNxJI98DqmPI3vwukD4bvJyuaRbXuu0IvrxKULPa570tnikp5XfZ2s9Of2JPVk0ZyB7OKD211cBI17ruDWPyMbIdTKzKA4Pvc8bXJNkBk1OK1VBrVtdUUw/wCoiZ8rGOs8DRZw57yMDxYOKA3uHYhDURiankZLG7g5jg4eIuOB8OIQHJbbM3uJ4RTkXG+nqD4biMOaT6lAdsEBVAEAQHB47suZcSkcIs0dTSSRufkBEUzRZj8xHdNmtGnHVQSp3n4o2lDF5MOlfWMk7c1yMvZrDpoKtj5ZIc0lLFFMwSXkdNDcNe0W7w3Y19VlBNS15EeIqRnSainpJtO2iT4fE0vafA5stLOQATnjdlJcNCCzUgX0LuSgxSs4yNp0FPNTq0/Br18DjcPqjBVxyj5j2u+BvZVYvLK5vKsFWoOPNH0S03FwtsfPyqAIAgCAIAgCAICNu2aezKZnUyv/AIWtA/qKrYl6I3fQsfam/BfMjDDPnn6DvuVWJvq+6XeiVezAxChgabbwmd7btuQA8tcQ62nIcVcw/wDLRzXTLvi5eC8jn9qcGpXYhNUHE44JSW3YY8xbZrWgE59dAOSwnGOZvNYs4avVWHjT6lyXO/f4HW7BuJjkHtrawBzQCxgYGaG40430+Clpbb3NfjUsy/Dye+9zqVKUggKICN9u8Jhw7NiNFUihndcmO14apwBdkdDa2c9QOfU3QEdU/adXnEIa6pZC4RtfHu2jIAyQt3mQ5ic3dGpJQEwRbaySfmMNxBw5GSOOAHxG8kvb0QF1mL4u/wBzD4oh1nrAT6tijd96AvBmMv4yUMPg2Gacj950kYPwQF38k1jrbyvlHUQw08YP+ZHIR8UBzvaDgtG2nbJXVVXZpOVrZbukcQO6GWycuNhZR1Wkrsu4GNSVTLTWvi1b4NHMdmuy1M+obVySRAAkwQPlilldcEAvFhwBJAyg310trDRV3e/uNh0jNRh1ai2+MrO3uvfzOk7UZY3UzDG8PLKoNfZ+cseY3EsOvdNi05fEJi+yvEdAP8ea/tfmiPKz84PRU5bnSUX+GfQez82ekgeeLooyfMtF1tIO8UcLiY5a04978zYLIgCAIAgCAIAgCAi3tp9+l+rP/wDmquJ4G+6F2n/2/qRvhp94dWuVaJucRun3olrsrlJw6NoAs18wcb6g58wFra+91CuYfsHOdMq2Kb5peRgV2E4XNiVSyshDXNZHNvX1DmNeHAA90FobbhxPBeOMHN5kZQrYmGHg6UtLtWUdvM6HZY4Ywvhw90RtZ0gicX+AJdcg/FSQybRKmJ/iHaVa/dc6FSFQIAgMaso4pW5ZWNeNdHtDhqLHj4EhAR7Sdi+GsqRMXSvYHZhC8tLONw1xy5nNHQnW2pOtwJJAQFbIAgCA57a2DDZhHDiD2N1L4w+Uxa8Cbggc+ajqKD0kW8LLEQblQT77K5ztBs/hlPidMylY9zy18we2YPY0NBHeBBuDw0PGyjUIKasXKmJxNTDzdR6aK1tS72sy3poW2IPtA4i18rH6jqO8NVjiuyvEm6AX403/AG/qiNao3kHp/ZU5bnR0X+GT9sd/7fTf4Mf9IWzpdhHE47/mJ+L8zcLMqhAEAQBAEAQBARt20Q/J00nR72n94NP+gqtiFombnoeXtTj3evMiqgflfY+X9lVhub7EawuiReyOtaI54Xvy5JGyakAHeDJY38WD1IVnDPeJpOmo3dOrzVvh+5lbd7MsqsSozI2QxyNfHKYuLcneYXGxsCX2v0WVWnmmiLA4t0cPUUWrqzV+/c6nAdmKOiuaaINcRlLiS5xFwbEuPC4GiljTjHZFCvi61f8AmSublZlcIAgCAogCAqgCAIDS7QbL0ddY1MeZzRZrg5zXAdAQfHmsJU4y3LNDF1aH8t2OW2C2ZZS4lWGNsm7jayKN0vF2eznkGwBALLXUVKnlm7F7HYt1sPTzNXd27d2xru1esJnp4CQSxr5HWBaLvNmaEnkw8+ajxLvJRLnQ0MlCpV52S9e9HCvfd9/96Kq9zexVqdj6MwCDd0kEZ+bFG0+YYLraQVopHC4iWerKXNvzM9ZEIQBAEAQBAEAQHH9q1FvcMkcOMTmS+gOV38rnH0UVZXgX+jKmTELv09e8gdz9bqjxOqteFjo9gMaFPiMbibMlG6f++RlPo8D0KlhLLUT5mvxNLrsLKHGOq932J1jJsMwAPMA3APnYX+CvHLHpAVQBAEAQBAEAQBAEAQFqotazm5mnR3AgAg3LgeXLnxQHz9tVjAqa2WVvul2Vn+Gzus+IF/Va6Us0nI7OjR6mjTocd347/Yt4JSmepihH6SRjPQuGY+gufRYQV5WLGJqdVScuSb+nzPpYBbQ4QqgCAIAgCAIAgCAsV1K2aJ8Lxdr2uY4eDgQfvXjV1YyjJxkpLdHy9iNM+CaSCT343ujd5tJFx4Hj6ha6UbOx2dCqqkVJbMwHPsbeo/uP99F72o2MXLqqinw4k9dn+0Qq6feyTd9gjikY7IGh1yGyA2DiZLjibXbYDrco1M0ddznOkcJ1FX2ey9V9PcdgpTXhAEAQBAEAQBAEAQFCgOF7TtoHUkD4myXfO0Na2wBjYLiV2YanNcAX4G9vCviKmWOVbs23RGF62r1suzHXxfBfqQnTuubqnLRWOkpXnJ1Hx8iR+xnCzNWuqSO5A3T/ABJLtb/LnPqFPh4a3NV0ziLU1BcfJfcm1XTmggCAIAgCAIAgCAICGO2/Z0slZiEY7slo5rcngfJvPm0Zf3R1VavD8yN30ViNHSfiiK5NR4hVVozeSSnGzNvsftHJQVDZmajg9nJzTxb4dQeRUibi8yKkqca9N0Km/B+vmfQ+D4rFUQtnje0see7bQjlkdf59+X38TdjJSV0cxWozozcJrVGesiIqgCAogKoAgKIAgCA1O0uMw0kDpagAx5SA29y9x/RhhGtxz8DdYTmoK7LGGw08RUUIfsuZ88bRYzLWVDppDq46AcGtHutb4AKi2288jqo04xisPS2W75/uYjeTQLk6WGp8vNYLVlqTUI2PpLs+2e9goWROHyjvlJfrut3f3QA308VsacMsbHG4zEdfVcuGy8DpFmVQgCAIAgCAIAgCAIDDxjDIqqCSnmGZkjS1w+4joQQCD1AXjV1ZmUJuElKO6PmLaXApqCqfTTcW6tdawew3yvHgbehBHJUZwyuzOsw2JVWCnH3o1ThzCxi7EtWmpq6Oi2P2smw+TMzvxk9+N3A6WuD811iRm8eYWcW4O8ditVp08VHq6ukls/XkThgu1dJUU76lsrQ1gL5A4ZXRMAuc7bm/A94aHkrcKkZrQ57E4Srh5WmvB8Gb0HmsysVQBAEAQBAWqqpZEwySODWN95x4DW1z8UBpdqtqaegbeYhxLe7E3844+I4BnienO9hHUqxhuXMJgauJl7Oi4vgvv3EE7TbQzVsgfJYNAyxRt0axvJrR6DXn8Aqbbk80joqUIUY9TQ979eXA07RZYN3ZbpwVOJJnY7sgZ5RiE7fko3fIgj35R876rD/N9UqxQp/mZpulcZZdVF6vf6E3q2c+EAQBAEAQFLoBdALoBdALoBdAczt3shFidPkNmysuYZLe6ebXdWGwv6HksJwUlYsYbEyoTzLbifOeJ4bNTTOp52FkjTYtPPoQeYPIjiqUotOzOoo14zjnhsYpaQeh5j+xXibRnOnGoroy8Or5IZBJA90Ug4EOLfg7+xWVk9Y6Mgc5RWSos0SR8B7VntLW18bnWBGeKzSb21dHo1x04gi1+CljXlHtIo1ei6VXWhK3c/rv5neYZtjRTtJjnjc7XKxx3Tj+q20lrnxGimjVhLZmsq4DEUu1B+K1XyN9vBcAXNwSCBdulhx4X732HopCoeGVDTI6IXzNaxx7pAs8vDbOtYnuO0HDS/EIA+ezc9ja9jfu272Uk35DU+QQLXRGixXbWgpyc9RG6w92I71+YHUd24HqRwUUq0I8S7S6OxNXaDXe9PM4DG+1KeQGOhYWDX5SSz5LE34Wytte2uY2A1uoXWlLsqxs6fRlCjrXlmfJbfV/IjurqnPeXvcZHk3LnEu16lx1cVFpHV6s2F51VlisseSLHiVg22WIxjTVjruz7YmXEpcz7spmH5R/AuP7Nn0up5D0BmpUs3ga/HY5UVZdryPoekpmRRtiiaGsYA1rRoABwAV3Y5iUnJ3ZdQ8CAIAgKoAgPF0AugF0AzICmZAMyAZkBEXbPjNO58dOxjXzxm5ktdzA4aRi3Em97Hhpz4Va87vKtzfdFYdxi603aPBc+8jnH9nKyiymqhcxrwC12hbci+UuGgeNbtOuh5aqOUHFalyjiqdWTcHqaiwKjtyLWZPtHtkrmiwNx0dqP/HoslNkc8NF6ouCaM+81zfFhv8Ayu4L32WYrr4bMy6Wt3f5qpkj8g9p+LCiiuDEq1SXbgmZpxyot/6+X+Ob8V7Z/wBRhnj/AJUfgjBqasPN5Z5JT9VxPxeVi4x4skjWqrSEUjGMzB7rCfGQ3/lGiXitkHGtPtSPEkjnaOOnQaD4BeOTZJDDwhqzwSAsbEjnbY3E2DVVKyOaqgc2KUkND7tzBtjYgatJGovYkAkcFJKLik7FalXp1Zygpa8/XI+iNksQppqOJ9I0MjDcoY2wyEe8wjrfnzvfmrkJKUbo5nFUalKq41N+fPvNxmWZXK5kAzIBmQC6ArdALoCzmQDMgKZ0BTOgKbxAeTKgOJ217QGUhdBC3NNa2a4yscevUga2UFWuo6Lc22B6MlWSqT7PzZy/Zls4Z53YjVd4NeTGHa55b3MhvxDSdPpfVWFCn+ZlnpXFpLqKei4/QlWqEcrDHK1r2OFnNeA5pHQgq0aFNp3RGu0vZVBITJQv3LuO7fd0fo73m/zeiglRT2NlQ6TnDSeq+ZHeL7LV9KTvoHFo+ewbxnnmbw9bKGVOS3RtKWMoz7MrP4GlDx/vVR2RcU5eJ606/G68se5+aFh1H2/glj3P3Du9fgPxslh1j4I9wtL3BsbXPceAaCSf3RqvVEwlVsrtpHV4J2d4hUWMjRTsPOX3reEY71/rWUsaMn3GvrdJUobe0/XrQk/ZbYahoSJA3fTD9JKAbHqxnBvnqfFWIU4xNRiMbVraN2XI3+O4fFWU76ab3XjiOLXD3Xt8QdVnJJqzIKVSVOanHdEO4FjFVglVJDIMzc2V7L5Q8cWyMNjbQg38bHwpKToyfI6adKHSNBSWkufLmmTJgOOR1cDZo9L6OaTctcOLT+PirkJqSujnMTh5UKjhL9zZCRZEB63iArnQFc6ArmQDMgMcyIDyZUB5MyAtmdAW3VKAx6iscGuyjvWOW/C9tL+qHqtfU+f56SrqKoxGN+9LjmzgjKb6uceFud1ruqk5anYPHUYUbxehMWzsYo6WOmac+UG7ieLnElxA5C5Ngr8Y5VY5OvVdWo5viZr8Td0CyIiy/E5P1R9qAsuxSb9Ufb+KA1VfTxzG8tPA89XRgu/i4rxxT3RJGtUh2ZNGln2UpHG/s7R9V0o+zPZYdVHkTrH11+YtDY6k/ZH+OT/uTqYGX+IV+fyMyl2cpI+FNGfr53/Y5xXqpxXAwljK8t5G+o53RDLFFGwdGMDB9iySSK8pSlrJ3MxuJzdB8D+K9MS6zEpOg+1AXm4m7mAgI97RsCfLIa2C7nEASxgknuiweweQAIHn1VetSzao3HRmOVL8Oe3Azuyb2mMSl7HNiIAGfQueDxDTrYC+viF5h4Sje5l0viKVVxUdWiSW1R6KyaUutqCgLgmQHsSoD2JEBXeIC2QgPJCAoWoDyWIDwY0B5MI6ICw6hYdco+AQFPYm9AgKGkb0QFDRjogKexjogKexN6ICnsTegQD2JvQIB7E3oEBX2MdEB6FIOiA9CkHRAVFKOiAqKRvQfBAXWwAcAgPYjQHoMQHoNQHoNQHoBAerID1ZAUyoCmVAUyoBlQFMiApkQDIgKZEA3aApu0A3aAbtAN2gG7QDdoCu7QDIgK5EBXIgGRAVyoCuVAVyoBlQFbICtkB6sgFkBSyAWQCyAZUBTKgGVAMqAZUAyoBlQDKgGVAMqAZUAyoBlQDKgK5UAyoBZAVsgFkAsgK2QCyArZALIBZALIBZALIBZALIBZALIBZALIBZALIBZALIBZALIBZALIBZALICtkAsgFkAsgC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" name="8 Resim" descr="ders-çalış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00963" y="581026"/>
            <a:ext cx="3357562" cy="279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68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4954" y="1414927"/>
            <a:ext cx="10515600" cy="1325563"/>
          </a:xfrm>
        </p:spPr>
        <p:txBody>
          <a:bodyPr>
            <a:noAutofit/>
          </a:bodyPr>
          <a:lstStyle/>
          <a:p>
            <a:r>
              <a:rPr lang="tr-TR" sz="6000" dirty="0">
                <a:latin typeface="Gabriola" panose="04040605051002020D02" pitchFamily="82" charset="0"/>
              </a:rPr>
              <a:t/>
            </a:r>
            <a:br>
              <a:rPr lang="tr-TR" sz="6000" dirty="0">
                <a:latin typeface="Gabriola" panose="04040605051002020D02" pitchFamily="82" charset="0"/>
              </a:rPr>
            </a:br>
            <a:endParaRPr lang="tr-TR" sz="6000" dirty="0">
              <a:latin typeface="Gabriola" panose="04040605051002020D02" pitchFamily="82" charset="0"/>
            </a:endParaRPr>
          </a:p>
        </p:txBody>
      </p:sp>
      <p:pic>
        <p:nvPicPr>
          <p:cNvPr id="9" name="8 İçerik Yer Tutucusu" descr="slide_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14527" y="842963"/>
            <a:ext cx="8601074" cy="4994275"/>
          </a:xfrm>
        </p:spPr>
      </p:pic>
      <p:pic>
        <p:nvPicPr>
          <p:cNvPr id="17" name="Picture 1" descr="004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9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2228849" y="957263"/>
            <a:ext cx="8925741" cy="1100137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latin typeface="Gabriola" panose="04040605051002020D02" pitchFamily="82" charset="0"/>
              </a:rPr>
              <a:t>Etkili bir çalışma için…</a:t>
            </a:r>
            <a:endParaRPr lang="tr-TR" sz="6000" b="1" dirty="0">
              <a:latin typeface="Gabriola" panose="04040605051002020D02" pitchFamily="82" charset="0"/>
            </a:endParaRPr>
          </a:p>
        </p:txBody>
      </p:sp>
      <p:pic>
        <p:nvPicPr>
          <p:cNvPr id="11" name="Picture 1" descr="004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40107"/>
            <a:ext cx="12192000" cy="181789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414338" y="1928814"/>
            <a:ext cx="104104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>
                <a:latin typeface="Gabriola" pitchFamily="82" charset="0"/>
              </a:rPr>
              <a:t>-Etkin dinleyin, dersi deste halledin.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-Ders esnasında önemli noktaları daha sonra hatırlayacağınız biçimde belirtin.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-Öğretmen ile göz teması kurun ve anlattıklarına odaklanın.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 Hangi saatler arasında neler yapacağınızı önceden belirleyin</a:t>
            </a:r>
            <a:r>
              <a:rPr lang="tr-TR" sz="3200" dirty="0" smtClean="0"/>
              <a:t>.</a:t>
            </a:r>
            <a:br>
              <a:rPr lang="tr-TR" sz="3200" dirty="0" smtClean="0"/>
            </a:br>
            <a:r>
              <a:rPr lang="tr-TR" sz="3200" dirty="0" smtClean="0">
                <a:latin typeface="Gabriola" pitchFamily="82" charset="0"/>
              </a:rPr>
              <a:t>-Şampiyonların anahtarı: Günlük tekrar yoksa başarı da yoktur!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-Günlük tekrarın yanında haftalık ve aylık tekrar başarınızı zirveye çıkartır.</a:t>
            </a:r>
            <a:br>
              <a:rPr lang="tr-TR" sz="3200" dirty="0" smtClean="0">
                <a:latin typeface="Gabriola" pitchFamily="82" charset="0"/>
              </a:rPr>
            </a:br>
            <a:r>
              <a:rPr lang="tr-TR" sz="3200" dirty="0" smtClean="0">
                <a:latin typeface="Gabriola" pitchFamily="82" charset="0"/>
              </a:rPr>
              <a:t>-Öğrendiğiniz konularla ilgili soru çözün, böylelikle hangi konuyu ne kadar anladığınızı belirleyebilirsiniz.</a:t>
            </a:r>
            <a:endParaRPr lang="tr-TR" sz="3200" dirty="0">
              <a:latin typeface="Gabriola" pitchFamily="82" charset="0"/>
            </a:endParaRPr>
          </a:p>
        </p:txBody>
      </p:sp>
      <p:pic>
        <p:nvPicPr>
          <p:cNvPr id="14" name="13 Resim" descr="etkiliderscalis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58289" y="0"/>
            <a:ext cx="2414588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35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148</Words>
  <Application>Microsoft Office PowerPoint</Application>
  <PresentationFormat>Özel</PresentationFormat>
  <Paragraphs>62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Office Teması</vt:lpstr>
      <vt:lpstr>VERİMLİ DERS ÇALIŞMA TEKNİKLERİ </vt:lpstr>
      <vt:lpstr>      ALTIN KURAL:</vt:lpstr>
      <vt:lpstr>                 TUZAKLAR…</vt:lpstr>
      <vt:lpstr>            TUZAKLAR…   </vt:lpstr>
      <vt:lpstr>     Bunlardan kurtulun…</vt:lpstr>
      <vt:lpstr> Önce Kendinizi Hazırlayın</vt:lpstr>
      <vt:lpstr>PowerPoint Sunusu</vt:lpstr>
      <vt:lpstr> </vt:lpstr>
      <vt:lpstr>Etkili bir çalışma için…</vt:lpstr>
      <vt:lpstr>   Etkili bir çalışma için…</vt:lpstr>
      <vt:lpstr>PowerPoint Sunusu</vt:lpstr>
      <vt:lpstr>PowerPoint Sunusu</vt:lpstr>
      <vt:lpstr>  </vt:lpstr>
      <vt:lpstr>PowerPoint Sunusu</vt:lpstr>
      <vt:lpstr>PowerPoint Sunusu</vt:lpstr>
      <vt:lpstr>PowerPoint Sunusu</vt:lpstr>
      <vt:lpstr>         Belirli noktalara gelmiş veya istedikleri konumlarda olan insanların hepsi “planlı çalışarak” bu noktalara gelmişlerdir.   Plansız bir işi başarmak veya istenilen noktaya ulaşabilmek çok güçtür…  </vt:lpstr>
      <vt:lpstr>PowerPoint Sunusu</vt:lpstr>
      <vt:lpstr>BAŞARABİLİRİM ÇÜNKÜ,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ZAMAN YÖNETMENİN ÖNÜNDEKİ ENGELLER</dc:title>
  <dc:creator>Serpil Yılmaz</dc:creator>
  <cp:lastModifiedBy>ELIF</cp:lastModifiedBy>
  <cp:revision>38</cp:revision>
  <dcterms:created xsi:type="dcterms:W3CDTF">2014-11-25T14:08:17Z</dcterms:created>
  <dcterms:modified xsi:type="dcterms:W3CDTF">2015-10-12T09:18:57Z</dcterms:modified>
</cp:coreProperties>
</file>